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231" r:id="rId5"/>
    <p:sldId id="1538" r:id="rId6"/>
    <p:sldId id="2531" r:id="rId7"/>
    <p:sldId id="2199" r:id="rId8"/>
    <p:sldId id="2530" r:id="rId9"/>
    <p:sldId id="2076138267" r:id="rId10"/>
    <p:sldId id="2076138293" r:id="rId11"/>
    <p:sldId id="2533" r:id="rId12"/>
    <p:sldId id="2202" r:id="rId13"/>
    <p:sldId id="2076138269" r:id="rId14"/>
    <p:sldId id="2076138270" r:id="rId15"/>
    <p:sldId id="2506" r:id="rId16"/>
    <p:sldId id="2076138271" r:id="rId17"/>
    <p:sldId id="2443" r:id="rId18"/>
    <p:sldId id="2076138279" r:id="rId19"/>
    <p:sldId id="2076138283" r:id="rId20"/>
    <p:sldId id="2076138272" r:id="rId21"/>
    <p:sldId id="2367" r:id="rId22"/>
    <p:sldId id="2076138281" r:id="rId23"/>
    <p:sldId id="2076138284" r:id="rId24"/>
    <p:sldId id="2076138273" r:id="rId25"/>
    <p:sldId id="2415" r:id="rId26"/>
    <p:sldId id="2076138275" r:id="rId27"/>
    <p:sldId id="2076138285" r:id="rId28"/>
    <p:sldId id="2076138274" r:id="rId29"/>
    <p:sldId id="2488" r:id="rId30"/>
    <p:sldId id="2076138289" r:id="rId31"/>
    <p:sldId id="2076138286" r:id="rId32"/>
    <p:sldId id="2493" r:id="rId33"/>
    <p:sldId id="2076138287" r:id="rId34"/>
    <p:sldId id="2076138288" r:id="rId35"/>
    <p:sldId id="2076138294" r:id="rId36"/>
    <p:sldId id="2076138277" r:id="rId37"/>
    <p:sldId id="2485" r:id="rId38"/>
    <p:sldId id="2352" r:id="rId39"/>
    <p:sldId id="2076138276" r:id="rId40"/>
    <p:sldId id="2453" r:id="rId41"/>
    <p:sldId id="2076138290" r:id="rId42"/>
    <p:sldId id="2076138278" r:id="rId43"/>
    <p:sldId id="2076138292" r:id="rId4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4" pos="14302" userDrawn="1">
          <p15:clr>
            <a:srgbClr val="A4A3A4"/>
          </p15:clr>
        </p15:guide>
        <p15:guide id="5" pos="886" userDrawn="1">
          <p15:clr>
            <a:srgbClr val="A4A3A4"/>
          </p15:clr>
        </p15:guide>
        <p15:guide id="7" pos="7654" userDrawn="1">
          <p15:clr>
            <a:srgbClr val="A4A3A4"/>
          </p15:clr>
        </p15:guide>
        <p15:guide id="15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jetil Manheim" initials="KM" lastIdx="2" clrIdx="0">
    <p:extLst>
      <p:ext uri="{19B8F6BF-5375-455C-9EA6-DF929625EA0E}">
        <p15:presenceInfo xmlns:p15="http://schemas.microsoft.com/office/powerpoint/2012/main" userId="Kjetil Manhe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A8A78"/>
    <a:srgbClr val="C49500"/>
    <a:srgbClr val="FFFF66"/>
    <a:srgbClr val="8E8E1C"/>
    <a:srgbClr val="3F6B40"/>
    <a:srgbClr val="3C3C41"/>
    <a:srgbClr val="000000"/>
    <a:srgbClr val="C43D31"/>
    <a:srgbClr val="F9F9F9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979" autoAdjust="0"/>
  </p:normalViewPr>
  <p:slideViewPr>
    <p:cSldViewPr snapToGrid="0">
      <p:cViewPr varScale="1">
        <p:scale>
          <a:sx n="48" d="100"/>
          <a:sy n="48" d="100"/>
        </p:scale>
        <p:origin x="2740" y="32"/>
      </p:cViewPr>
      <p:guideLst>
        <p:guide orient="horz" pos="8112"/>
        <p:guide pos="14302"/>
        <p:guide pos="886"/>
        <p:guide pos="7654"/>
        <p:guide orient="horz" pos="43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ril Charlotte Dahl Tangen" userId="13b3405b-5836-44e1-97f7-8fb2fd28dc1f" providerId="ADAL" clId="{FCAE4F07-30FF-E940-AC80-15875C97C80B}"/>
    <pc:docChg chg="modSld">
      <pc:chgData name="Tiril Charlotte Dahl Tangen" userId="13b3405b-5836-44e1-97f7-8fb2fd28dc1f" providerId="ADAL" clId="{FCAE4F07-30FF-E940-AC80-15875C97C80B}" dt="2022-03-22T09:09:23.881" v="7" actId="1076"/>
      <pc:docMkLst>
        <pc:docMk/>
      </pc:docMkLst>
      <pc:sldChg chg="addSp modSp mod">
        <pc:chgData name="Tiril Charlotte Dahl Tangen" userId="13b3405b-5836-44e1-97f7-8fb2fd28dc1f" providerId="ADAL" clId="{FCAE4F07-30FF-E940-AC80-15875C97C80B}" dt="2022-03-22T09:09:23.881" v="7" actId="1076"/>
        <pc:sldMkLst>
          <pc:docMk/>
          <pc:sldMk cId="17593515" sldId="2076138278"/>
        </pc:sldMkLst>
        <pc:spChg chg="mod">
          <ac:chgData name="Tiril Charlotte Dahl Tangen" userId="13b3405b-5836-44e1-97f7-8fb2fd28dc1f" providerId="ADAL" clId="{FCAE4F07-30FF-E940-AC80-15875C97C80B}" dt="2022-03-22T09:09:15.422" v="5" actId="1076"/>
          <ac:spMkLst>
            <pc:docMk/>
            <pc:sldMk cId="17593515" sldId="2076138278"/>
            <ac:spMk id="9" creationId="{00000000-0000-0000-0000-000000000000}"/>
          </ac:spMkLst>
        </pc:spChg>
        <pc:spChg chg="mod">
          <ac:chgData name="Tiril Charlotte Dahl Tangen" userId="13b3405b-5836-44e1-97f7-8fb2fd28dc1f" providerId="ADAL" clId="{FCAE4F07-30FF-E940-AC80-15875C97C80B}" dt="2022-03-22T09:09:19.881" v="6" actId="1076"/>
          <ac:spMkLst>
            <pc:docMk/>
            <pc:sldMk cId="17593515" sldId="2076138278"/>
            <ac:spMk id="12" creationId="{00000000-0000-0000-0000-000000000000}"/>
          </ac:spMkLst>
        </pc:spChg>
        <pc:picChg chg="add mod">
          <ac:chgData name="Tiril Charlotte Dahl Tangen" userId="13b3405b-5836-44e1-97f7-8fb2fd28dc1f" providerId="ADAL" clId="{FCAE4F07-30FF-E940-AC80-15875C97C80B}" dt="2022-03-22T09:09:23.881" v="7" actId="1076"/>
          <ac:picMkLst>
            <pc:docMk/>
            <pc:sldMk cId="17593515" sldId="2076138278"/>
            <ac:picMk id="8" creationId="{FC8200A3-F274-E044-B0C5-442622CEF878}"/>
          </ac:picMkLst>
        </pc:picChg>
      </pc:sldChg>
    </pc:docChg>
  </pc:docChgLst>
  <pc:docChgLst>
    <pc:chgData name="Tomas Holseth" userId="074a3497-0ff5-4f84-ae18-8f98479a71ed" providerId="ADAL" clId="{CB697134-AA6B-499F-B48D-28855F2FACED}"/>
    <pc:docChg chg="custSel addSld delSld modSld sldOrd">
      <pc:chgData name="Tomas Holseth" userId="074a3497-0ff5-4f84-ae18-8f98479a71ed" providerId="ADAL" clId="{CB697134-AA6B-499F-B48D-28855F2FACED}" dt="2022-03-23T10:39:59.325" v="280"/>
      <pc:docMkLst>
        <pc:docMk/>
      </pc:docMkLst>
      <pc:sldChg chg="addSp modSp add mod">
        <pc:chgData name="Tomas Holseth" userId="074a3497-0ff5-4f84-ae18-8f98479a71ed" providerId="ADAL" clId="{CB697134-AA6B-499F-B48D-28855F2FACED}" dt="2022-03-23T10:28:48.155" v="34"/>
        <pc:sldMkLst>
          <pc:docMk/>
          <pc:sldMk cId="1909022166" sldId="1538"/>
        </pc:sldMkLst>
        <pc:spChg chg="add mod">
          <ac:chgData name="Tomas Holseth" userId="074a3497-0ff5-4f84-ae18-8f98479a71ed" providerId="ADAL" clId="{CB697134-AA6B-499F-B48D-28855F2FACED}" dt="2022-03-23T10:28:36.791" v="31" actId="1076"/>
          <ac:spMkLst>
            <pc:docMk/>
            <pc:sldMk cId="1909022166" sldId="1538"/>
            <ac:spMk id="7" creationId="{E34E8E2E-8A95-41D4-8B78-DB3A774B7EE5}"/>
          </ac:spMkLst>
        </pc:spChg>
        <pc:picChg chg="add mod">
          <ac:chgData name="Tomas Holseth" userId="074a3497-0ff5-4f84-ae18-8f98479a71ed" providerId="ADAL" clId="{CB697134-AA6B-499F-B48D-28855F2FACED}" dt="2022-03-23T10:28:48.155" v="34"/>
          <ac:picMkLst>
            <pc:docMk/>
            <pc:sldMk cId="1909022166" sldId="1538"/>
            <ac:picMk id="8" creationId="{ABE09CAB-E543-4B59-A7D9-137C924789A7}"/>
          </ac:picMkLst>
        </pc:picChg>
      </pc:sldChg>
      <pc:sldChg chg="ord">
        <pc:chgData name="Tomas Holseth" userId="074a3497-0ff5-4f84-ae18-8f98479a71ed" providerId="ADAL" clId="{CB697134-AA6B-499F-B48D-28855F2FACED}" dt="2022-03-22T08:05:41.437" v="0" actId="20578"/>
        <pc:sldMkLst>
          <pc:docMk/>
          <pc:sldMk cId="1655035325" sldId="2199"/>
        </pc:sldMkLst>
      </pc:sldChg>
      <pc:sldChg chg="addSp delSp modSp mod">
        <pc:chgData name="Tomas Holseth" userId="074a3497-0ff5-4f84-ae18-8f98479a71ed" providerId="ADAL" clId="{CB697134-AA6B-499F-B48D-28855F2FACED}" dt="2022-03-23T10:32:00.290" v="239" actId="1076"/>
        <pc:sldMkLst>
          <pc:docMk/>
          <pc:sldMk cId="1943498530" sldId="2531"/>
        </pc:sldMkLst>
        <pc:spChg chg="mod">
          <ac:chgData name="Tomas Holseth" userId="074a3497-0ff5-4f84-ae18-8f98479a71ed" providerId="ADAL" clId="{CB697134-AA6B-499F-B48D-28855F2FACED}" dt="2022-03-23T10:31:57.408" v="238" actId="20577"/>
          <ac:spMkLst>
            <pc:docMk/>
            <pc:sldMk cId="1943498530" sldId="2531"/>
            <ac:spMk id="12" creationId="{F394A1DF-F130-4868-82B1-CB9AB8B8F4D0}"/>
          </ac:spMkLst>
        </pc:spChg>
        <pc:picChg chg="add del">
          <ac:chgData name="Tomas Holseth" userId="074a3497-0ff5-4f84-ae18-8f98479a71ed" providerId="ADAL" clId="{CB697134-AA6B-499F-B48D-28855F2FACED}" dt="2022-03-23T10:28:45.302" v="33" actId="21"/>
          <ac:picMkLst>
            <pc:docMk/>
            <pc:sldMk cId="1943498530" sldId="2531"/>
            <ac:picMk id="15" creationId="{43B2AEFD-1FED-408A-84F6-B5D252382A12}"/>
          </ac:picMkLst>
        </pc:picChg>
        <pc:picChg chg="add mod">
          <ac:chgData name="Tomas Holseth" userId="074a3497-0ff5-4f84-ae18-8f98479a71ed" providerId="ADAL" clId="{CB697134-AA6B-499F-B48D-28855F2FACED}" dt="2022-03-23T10:32:00.290" v="239" actId="1076"/>
          <ac:picMkLst>
            <pc:docMk/>
            <pc:sldMk cId="1943498530" sldId="2531"/>
            <ac:picMk id="16" creationId="{59F85DE6-FF1D-4442-9CD8-052890E05AFE}"/>
          </ac:picMkLst>
        </pc:picChg>
      </pc:sldChg>
      <pc:sldChg chg="modSp mod">
        <pc:chgData name="Tomas Holseth" userId="074a3497-0ff5-4f84-ae18-8f98479a71ed" providerId="ADAL" clId="{CB697134-AA6B-499F-B48D-28855F2FACED}" dt="2022-03-23T10:38:36.148" v="278" actId="1076"/>
        <pc:sldMkLst>
          <pc:docMk/>
          <pc:sldMk cId="17593515" sldId="2076138278"/>
        </pc:sldMkLst>
        <pc:spChg chg="mod">
          <ac:chgData name="Tomas Holseth" userId="074a3497-0ff5-4f84-ae18-8f98479a71ed" providerId="ADAL" clId="{CB697134-AA6B-499F-B48D-28855F2FACED}" dt="2022-03-23T10:38:36.148" v="278" actId="1076"/>
          <ac:spMkLst>
            <pc:docMk/>
            <pc:sldMk cId="17593515" sldId="2076138278"/>
            <ac:spMk id="2" creationId="{00000000-0000-0000-0000-000000000000}"/>
          </ac:spMkLst>
        </pc:spChg>
        <pc:spChg chg="mod">
          <ac:chgData name="Tomas Holseth" userId="074a3497-0ff5-4f84-ae18-8f98479a71ed" providerId="ADAL" clId="{CB697134-AA6B-499F-B48D-28855F2FACED}" dt="2022-03-23T10:37:59.391" v="244" actId="1076"/>
          <ac:spMkLst>
            <pc:docMk/>
            <pc:sldMk cId="17593515" sldId="2076138278"/>
            <ac:spMk id="4" creationId="{E17C9FB2-2EB9-4894-A037-7FE4F485008E}"/>
          </ac:spMkLst>
        </pc:spChg>
        <pc:spChg chg="mod">
          <ac:chgData name="Tomas Holseth" userId="074a3497-0ff5-4f84-ae18-8f98479a71ed" providerId="ADAL" clId="{CB697134-AA6B-499F-B48D-28855F2FACED}" dt="2022-03-23T10:38:31.918" v="277" actId="20577"/>
          <ac:spMkLst>
            <pc:docMk/>
            <pc:sldMk cId="17593515" sldId="2076138278"/>
            <ac:spMk id="12" creationId="{00000000-0000-0000-0000-000000000000}"/>
          </ac:spMkLst>
        </pc:spChg>
        <pc:spChg chg="mod">
          <ac:chgData name="Tomas Holseth" userId="074a3497-0ff5-4f84-ae18-8f98479a71ed" providerId="ADAL" clId="{CB697134-AA6B-499F-B48D-28855F2FACED}" dt="2022-03-22T08:16:30.109" v="10" actId="20577"/>
          <ac:spMkLst>
            <pc:docMk/>
            <pc:sldMk cId="17593515" sldId="2076138278"/>
            <ac:spMk id="14" creationId="{F4B3313A-1C1F-45E9-97FE-18CAF96A3461}"/>
          </ac:spMkLst>
        </pc:spChg>
        <pc:spChg chg="mod">
          <ac:chgData name="Tomas Holseth" userId="074a3497-0ff5-4f84-ae18-8f98479a71ed" providerId="ADAL" clId="{CB697134-AA6B-499F-B48D-28855F2FACED}" dt="2022-03-22T08:16:49.498" v="26" actId="14100"/>
          <ac:spMkLst>
            <pc:docMk/>
            <pc:sldMk cId="17593515" sldId="2076138278"/>
            <ac:spMk id="16" creationId="{04264058-7019-419C-A3AD-4AD2D49E795F}"/>
          </ac:spMkLst>
        </pc:spChg>
        <pc:picChg chg="mod">
          <ac:chgData name="Tomas Holseth" userId="074a3497-0ff5-4f84-ae18-8f98479a71ed" providerId="ADAL" clId="{CB697134-AA6B-499F-B48D-28855F2FACED}" dt="2022-03-23T10:37:54.530" v="243" actId="1076"/>
          <ac:picMkLst>
            <pc:docMk/>
            <pc:sldMk cId="17593515" sldId="2076138278"/>
            <ac:picMk id="8" creationId="{FC8200A3-F274-E044-B0C5-442622CEF878}"/>
          </ac:picMkLst>
        </pc:picChg>
      </pc:sldChg>
      <pc:sldChg chg="ord">
        <pc:chgData name="Tomas Holseth" userId="074a3497-0ff5-4f84-ae18-8f98479a71ed" providerId="ADAL" clId="{CB697134-AA6B-499F-B48D-28855F2FACED}" dt="2022-03-23T10:39:59.325" v="280"/>
        <pc:sldMkLst>
          <pc:docMk/>
          <pc:sldMk cId="2345626070" sldId="2076138290"/>
        </pc:sldMkLst>
      </pc:sldChg>
      <pc:sldChg chg="add del">
        <pc:chgData name="Tomas Holseth" userId="074a3497-0ff5-4f84-ae18-8f98479a71ed" providerId="ADAL" clId="{CB697134-AA6B-499F-B48D-28855F2FACED}" dt="2022-03-22T08:18:56.854" v="28" actId="47"/>
        <pc:sldMkLst>
          <pc:docMk/>
          <pc:sldMk cId="307121507" sldId="2076138291"/>
        </pc:sldMkLst>
      </pc:sldChg>
    </pc:docChg>
  </pc:docChgLst>
  <pc:docChgLst>
    <pc:chgData name="Eli Habbestad Schei" userId="a01f8ca9-54d7-4a24-b450-47cf7e4241bd" providerId="ADAL" clId="{287D040C-119E-48BB-9A30-7E664D437A79}"/>
    <pc:docChg chg="undo custSel addSld delSld modSld sldOrd">
      <pc:chgData name="Eli Habbestad Schei" userId="a01f8ca9-54d7-4a24-b450-47cf7e4241bd" providerId="ADAL" clId="{287D040C-119E-48BB-9A30-7E664D437A79}" dt="2022-03-23T10:08:27.583" v="21132"/>
      <pc:docMkLst>
        <pc:docMk/>
      </pc:docMkLst>
      <pc:sldChg chg="del">
        <pc:chgData name="Eli Habbestad Schei" userId="a01f8ca9-54d7-4a24-b450-47cf7e4241bd" providerId="ADAL" clId="{287D040C-119E-48BB-9A30-7E664D437A79}" dt="2022-03-14T11:02:46.463" v="93" actId="47"/>
        <pc:sldMkLst>
          <pc:docMk/>
          <pc:sldMk cId="637760029" sldId="2023"/>
        </pc:sldMkLst>
      </pc:sldChg>
      <pc:sldChg chg="del">
        <pc:chgData name="Eli Habbestad Schei" userId="a01f8ca9-54d7-4a24-b450-47cf7e4241bd" providerId="ADAL" clId="{287D040C-119E-48BB-9A30-7E664D437A79}" dt="2022-03-14T11:02:46.463" v="93" actId="47"/>
        <pc:sldMkLst>
          <pc:docMk/>
          <pc:sldMk cId="406736335" sldId="2024"/>
        </pc:sldMkLst>
      </pc:sldChg>
      <pc:sldChg chg="del">
        <pc:chgData name="Eli Habbestad Schei" userId="a01f8ca9-54d7-4a24-b450-47cf7e4241bd" providerId="ADAL" clId="{287D040C-119E-48BB-9A30-7E664D437A79}" dt="2022-03-14T11:02:46.463" v="93" actId="47"/>
        <pc:sldMkLst>
          <pc:docMk/>
          <pc:sldMk cId="1440106892" sldId="2025"/>
        </pc:sldMkLst>
      </pc:sldChg>
      <pc:sldChg chg="del">
        <pc:chgData name="Eli Habbestad Schei" userId="a01f8ca9-54d7-4a24-b450-47cf7e4241bd" providerId="ADAL" clId="{287D040C-119E-48BB-9A30-7E664D437A79}" dt="2022-03-14T11:02:54.926" v="94" actId="47"/>
        <pc:sldMkLst>
          <pc:docMk/>
          <pc:sldMk cId="434492631" sldId="2026"/>
        </pc:sldMkLst>
      </pc:sldChg>
      <pc:sldChg chg="del">
        <pc:chgData name="Eli Habbestad Schei" userId="a01f8ca9-54d7-4a24-b450-47cf7e4241bd" providerId="ADAL" clId="{287D040C-119E-48BB-9A30-7E664D437A79}" dt="2022-03-14T10:59:35.542" v="71" actId="47"/>
        <pc:sldMkLst>
          <pc:docMk/>
          <pc:sldMk cId="773319847" sldId="2177"/>
        </pc:sldMkLst>
      </pc:sldChg>
      <pc:sldChg chg="del">
        <pc:chgData name="Eli Habbestad Schei" userId="a01f8ca9-54d7-4a24-b450-47cf7e4241bd" providerId="ADAL" clId="{287D040C-119E-48BB-9A30-7E664D437A79}" dt="2022-03-14T10:59:36.723" v="72" actId="47"/>
        <pc:sldMkLst>
          <pc:docMk/>
          <pc:sldMk cId="1404196431" sldId="2178"/>
        </pc:sldMkLst>
      </pc:sldChg>
      <pc:sldChg chg="addSp modSp del">
        <pc:chgData name="Eli Habbestad Schei" userId="a01f8ca9-54d7-4a24-b450-47cf7e4241bd" providerId="ADAL" clId="{287D040C-119E-48BB-9A30-7E664D437A79}" dt="2022-03-18T09:05:20.244" v="18904" actId="47"/>
        <pc:sldMkLst>
          <pc:docMk/>
          <pc:sldMk cId="1968217462" sldId="2179"/>
        </pc:sldMkLst>
        <pc:picChg chg="add mod">
          <ac:chgData name="Eli Habbestad Schei" userId="a01f8ca9-54d7-4a24-b450-47cf7e4241bd" providerId="ADAL" clId="{287D040C-119E-48BB-9A30-7E664D437A79}" dt="2022-03-14T11:08:02.522" v="193"/>
          <ac:picMkLst>
            <pc:docMk/>
            <pc:sldMk cId="1968217462" sldId="2179"/>
            <ac:picMk id="28" creationId="{3149ED8A-9FDD-4D1D-A414-BC2B698C8752}"/>
          </ac:picMkLst>
        </pc:picChg>
      </pc:sldChg>
      <pc:sldChg chg="del">
        <pc:chgData name="Eli Habbestad Schei" userId="a01f8ca9-54d7-4a24-b450-47cf7e4241bd" providerId="ADAL" clId="{287D040C-119E-48BB-9A30-7E664D437A79}" dt="2022-03-14T10:59:44.090" v="74" actId="47"/>
        <pc:sldMkLst>
          <pc:docMk/>
          <pc:sldMk cId="1302539390" sldId="2181"/>
        </pc:sldMkLst>
      </pc:sldChg>
      <pc:sldChg chg="del">
        <pc:chgData name="Eli Habbestad Schei" userId="a01f8ca9-54d7-4a24-b450-47cf7e4241bd" providerId="ADAL" clId="{287D040C-119E-48BB-9A30-7E664D437A79}" dt="2022-03-14T10:59:46.160" v="75" actId="47"/>
        <pc:sldMkLst>
          <pc:docMk/>
          <pc:sldMk cId="1858504292" sldId="2182"/>
        </pc:sldMkLst>
      </pc:sldChg>
      <pc:sldChg chg="del">
        <pc:chgData name="Eli Habbestad Schei" userId="a01f8ca9-54d7-4a24-b450-47cf7e4241bd" providerId="ADAL" clId="{287D040C-119E-48BB-9A30-7E664D437A79}" dt="2022-03-14T11:04:26.643" v="131" actId="47"/>
        <pc:sldMkLst>
          <pc:docMk/>
          <pc:sldMk cId="40610537" sldId="2194"/>
        </pc:sldMkLst>
      </pc:sldChg>
      <pc:sldChg chg="del">
        <pc:chgData name="Eli Habbestad Schei" userId="a01f8ca9-54d7-4a24-b450-47cf7e4241bd" providerId="ADAL" clId="{287D040C-119E-48BB-9A30-7E664D437A79}" dt="2022-03-14T11:04:27.643" v="132" actId="47"/>
        <pc:sldMkLst>
          <pc:docMk/>
          <pc:sldMk cId="738393740" sldId="2195"/>
        </pc:sldMkLst>
      </pc:sldChg>
      <pc:sldChg chg="del">
        <pc:chgData name="Eli Habbestad Schei" userId="a01f8ca9-54d7-4a24-b450-47cf7e4241bd" providerId="ADAL" clId="{287D040C-119E-48BB-9A30-7E664D437A79}" dt="2022-03-14T11:04:28.939" v="133" actId="47"/>
        <pc:sldMkLst>
          <pc:docMk/>
          <pc:sldMk cId="19485054" sldId="2196"/>
        </pc:sldMkLst>
      </pc:sldChg>
      <pc:sldChg chg="del">
        <pc:chgData name="Eli Habbestad Schei" userId="a01f8ca9-54d7-4a24-b450-47cf7e4241bd" providerId="ADAL" clId="{287D040C-119E-48BB-9A30-7E664D437A79}" dt="2022-03-14T11:04:33.267" v="134" actId="47"/>
        <pc:sldMkLst>
          <pc:docMk/>
          <pc:sldMk cId="1983614030" sldId="2197"/>
        </pc:sldMkLst>
      </pc:sldChg>
      <pc:sldChg chg="addSp modSp del">
        <pc:chgData name="Eli Habbestad Schei" userId="a01f8ca9-54d7-4a24-b450-47cf7e4241bd" providerId="ADAL" clId="{287D040C-119E-48BB-9A30-7E664D437A79}" dt="2022-03-16T14:11:50.275" v="18625" actId="47"/>
        <pc:sldMkLst>
          <pc:docMk/>
          <pc:sldMk cId="1291554098" sldId="2198"/>
        </pc:sldMkLst>
        <pc:picChg chg="add mod">
          <ac:chgData name="Eli Habbestad Schei" userId="a01f8ca9-54d7-4a24-b450-47cf7e4241bd" providerId="ADAL" clId="{287D040C-119E-48BB-9A30-7E664D437A79}" dt="2022-03-14T11:08:11.590" v="198"/>
          <ac:picMkLst>
            <pc:docMk/>
            <pc:sldMk cId="1291554098" sldId="2198"/>
            <ac:picMk id="13" creationId="{FC0F44D1-4235-4588-858F-327C55DAA707}"/>
          </ac:picMkLst>
        </pc:picChg>
      </pc:sldChg>
      <pc:sldChg chg="addSp delSp modSp add del mod ord modNotesTx">
        <pc:chgData name="Eli Habbestad Schei" userId="a01f8ca9-54d7-4a24-b450-47cf7e4241bd" providerId="ADAL" clId="{287D040C-119E-48BB-9A30-7E664D437A79}" dt="2022-03-23T09:28:34.842" v="20774" actId="20577"/>
        <pc:sldMkLst>
          <pc:docMk/>
          <pc:sldMk cId="1655035325" sldId="2199"/>
        </pc:sldMkLst>
        <pc:spChg chg="del">
          <ac:chgData name="Eli Habbestad Schei" userId="a01f8ca9-54d7-4a24-b450-47cf7e4241bd" providerId="ADAL" clId="{287D040C-119E-48BB-9A30-7E664D437A79}" dt="2022-03-14T12:29:48.706" v="2106" actId="931"/>
          <ac:spMkLst>
            <pc:docMk/>
            <pc:sldMk cId="1655035325" sldId="2199"/>
            <ac:spMk id="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30:25.355" v="2113" actId="478"/>
          <ac:spMkLst>
            <pc:docMk/>
            <pc:sldMk cId="1655035325" sldId="2199"/>
            <ac:spMk id="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30:20.668" v="2112" actId="478"/>
          <ac:spMkLst>
            <pc:docMk/>
            <pc:sldMk cId="1655035325" sldId="2199"/>
            <ac:spMk id="7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2:31:07.469" v="2119" actId="1076"/>
          <ac:spMkLst>
            <pc:docMk/>
            <pc:sldMk cId="1655035325" sldId="2199"/>
            <ac:spMk id="8" creationId="{8735B487-E313-4E7C-BF0D-BCBB95562BCB}"/>
          </ac:spMkLst>
        </pc:spChg>
        <pc:spChg chg="add mod">
          <ac:chgData name="Eli Habbestad Schei" userId="a01f8ca9-54d7-4a24-b450-47cf7e4241bd" providerId="ADAL" clId="{287D040C-119E-48BB-9A30-7E664D437A79}" dt="2022-03-14T12:31:21.878" v="2122" actId="14100"/>
          <ac:spMkLst>
            <pc:docMk/>
            <pc:sldMk cId="1655035325" sldId="2199"/>
            <ac:spMk id="9" creationId="{C7D890EF-97F9-41B7-BDAF-2F51707EA7FB}"/>
          </ac:spMkLst>
        </pc:spChg>
        <pc:spChg chg="add mod">
          <ac:chgData name="Eli Habbestad Schei" userId="a01f8ca9-54d7-4a24-b450-47cf7e4241bd" providerId="ADAL" clId="{287D040C-119E-48BB-9A30-7E664D437A79}" dt="2022-03-18T09:07:18.211" v="18923" actId="1076"/>
          <ac:spMkLst>
            <pc:docMk/>
            <pc:sldMk cId="1655035325" sldId="2199"/>
            <ac:spMk id="10" creationId="{ADA9F1F9-EA61-41CD-A48C-B9DD3283FD14}"/>
          </ac:spMkLst>
        </pc:spChg>
        <pc:spChg chg="add mod">
          <ac:chgData name="Eli Habbestad Schei" userId="a01f8ca9-54d7-4a24-b450-47cf7e4241bd" providerId="ADAL" clId="{287D040C-119E-48BB-9A30-7E664D437A79}" dt="2022-03-14T12:31:24.133" v="2123" actId="14100"/>
          <ac:spMkLst>
            <pc:docMk/>
            <pc:sldMk cId="1655035325" sldId="2199"/>
            <ac:spMk id="11" creationId="{DD83B52A-CA43-4E42-A037-8B2DB9EB3C4F}"/>
          </ac:spMkLst>
        </pc:spChg>
        <pc:spChg chg="add mod">
          <ac:chgData name="Eli Habbestad Schei" userId="a01f8ca9-54d7-4a24-b450-47cf7e4241bd" providerId="ADAL" clId="{287D040C-119E-48BB-9A30-7E664D437A79}" dt="2022-03-14T12:31:27.272" v="2124" actId="14100"/>
          <ac:spMkLst>
            <pc:docMk/>
            <pc:sldMk cId="1655035325" sldId="2199"/>
            <ac:spMk id="12" creationId="{2A043D91-ED03-424A-9D4D-BAF72746FC7D}"/>
          </ac:spMkLst>
        </pc:spChg>
        <pc:spChg chg="add mod">
          <ac:chgData name="Eli Habbestad Schei" userId="a01f8ca9-54d7-4a24-b450-47cf7e4241bd" providerId="ADAL" clId="{287D040C-119E-48BB-9A30-7E664D437A79}" dt="2022-03-14T12:31:56.126" v="2128" actId="207"/>
          <ac:spMkLst>
            <pc:docMk/>
            <pc:sldMk cId="1655035325" sldId="2199"/>
            <ac:spMk id="15" creationId="{F78F8C83-C6A4-477C-8B77-B93AF8FEB215}"/>
          </ac:spMkLst>
        </pc:spChg>
        <pc:spChg chg="add mod">
          <ac:chgData name="Eli Habbestad Schei" userId="a01f8ca9-54d7-4a24-b450-47cf7e4241bd" providerId="ADAL" clId="{287D040C-119E-48BB-9A30-7E664D437A79}" dt="2022-03-14T12:32:48.573" v="2142" actId="1036"/>
          <ac:spMkLst>
            <pc:docMk/>
            <pc:sldMk cId="1655035325" sldId="2199"/>
            <ac:spMk id="16" creationId="{9493FEB6-E684-4123-B660-5C7569A30B2E}"/>
          </ac:spMkLst>
        </pc:spChg>
        <pc:spChg chg="add mod">
          <ac:chgData name="Eli Habbestad Schei" userId="a01f8ca9-54d7-4a24-b450-47cf7e4241bd" providerId="ADAL" clId="{287D040C-119E-48BB-9A30-7E664D437A79}" dt="2022-03-14T12:32:26.093" v="2131" actId="207"/>
          <ac:spMkLst>
            <pc:docMk/>
            <pc:sldMk cId="1655035325" sldId="2199"/>
            <ac:spMk id="17" creationId="{BB645AE4-6C64-4856-BCCA-38FABF936287}"/>
          </ac:spMkLst>
        </pc:spChg>
        <pc:spChg chg="add mod">
          <ac:chgData name="Eli Habbestad Schei" userId="a01f8ca9-54d7-4a24-b450-47cf7e4241bd" providerId="ADAL" clId="{287D040C-119E-48BB-9A30-7E664D437A79}" dt="2022-03-14T12:32:58.399" v="2149" actId="1036"/>
          <ac:spMkLst>
            <pc:docMk/>
            <pc:sldMk cId="1655035325" sldId="2199"/>
            <ac:spMk id="18" creationId="{1199E822-A84C-483F-82B3-8B4D8DD6CAE6}"/>
          </ac:spMkLst>
        </pc:spChg>
        <pc:spChg chg="add del mod">
          <ac:chgData name="Eli Habbestad Schei" userId="a01f8ca9-54d7-4a24-b450-47cf7e4241bd" providerId="ADAL" clId="{287D040C-119E-48BB-9A30-7E664D437A79}" dt="2022-03-22T12:32:44.731" v="20421" actId="478"/>
          <ac:spMkLst>
            <pc:docMk/>
            <pc:sldMk cId="1655035325" sldId="2199"/>
            <ac:spMk id="19" creationId="{4E3601F1-4CBE-4F3B-8F81-E8B49B05575B}"/>
          </ac:spMkLst>
        </pc:spChg>
        <pc:spChg chg="add del mod">
          <ac:chgData name="Eli Habbestad Schei" userId="a01f8ca9-54d7-4a24-b450-47cf7e4241bd" providerId="ADAL" clId="{287D040C-119E-48BB-9A30-7E664D437A79}" dt="2022-03-22T12:32:50.586" v="20424" actId="478"/>
          <ac:spMkLst>
            <pc:docMk/>
            <pc:sldMk cId="1655035325" sldId="2199"/>
            <ac:spMk id="21" creationId="{5A4513BA-58C3-40B2-AEE2-06125540636C}"/>
          </ac:spMkLst>
        </pc:spChg>
        <pc:picChg chg="del">
          <ac:chgData name="Eli Habbestad Schei" userId="a01f8ca9-54d7-4a24-b450-47cf7e4241bd" providerId="ADAL" clId="{287D040C-119E-48BB-9A30-7E664D437A79}" dt="2022-03-22T12:32:45.629" v="20422" actId="478"/>
          <ac:picMkLst>
            <pc:docMk/>
            <pc:sldMk cId="1655035325" sldId="2199"/>
            <ac:picMk id="3" creationId="{DEED9BE5-2ACE-4B90-9E7E-225B6EA398DD}"/>
          </ac:picMkLst>
        </pc:picChg>
        <pc:picChg chg="add mod modCrop">
          <ac:chgData name="Eli Habbestad Schei" userId="a01f8ca9-54d7-4a24-b450-47cf7e4241bd" providerId="ADAL" clId="{287D040C-119E-48BB-9A30-7E664D437A79}" dt="2022-03-14T12:40:06.335" v="2161" actId="18131"/>
          <ac:picMkLst>
            <pc:docMk/>
            <pc:sldMk cId="1655035325" sldId="2199"/>
            <ac:picMk id="6" creationId="{61FF94BE-F51E-459A-AF46-25C15FEB3CCE}"/>
          </ac:picMkLst>
        </pc:picChg>
        <pc:picChg chg="add del mod">
          <ac:chgData name="Eli Habbestad Schei" userId="a01f8ca9-54d7-4a24-b450-47cf7e4241bd" providerId="ADAL" clId="{287D040C-119E-48BB-9A30-7E664D437A79}" dt="2022-03-22T12:32:39.274" v="20419" actId="478"/>
          <ac:picMkLst>
            <pc:docMk/>
            <pc:sldMk cId="1655035325" sldId="2199"/>
            <ac:picMk id="13" creationId="{98A36D15-2636-4AA0-A79E-88E1D334B7FB}"/>
          </ac:picMkLst>
        </pc:picChg>
        <pc:picChg chg="add mod">
          <ac:chgData name="Eli Habbestad Schei" userId="a01f8ca9-54d7-4a24-b450-47cf7e4241bd" providerId="ADAL" clId="{287D040C-119E-48BB-9A30-7E664D437A79}" dt="2022-03-14T12:33:16.818" v="2153" actId="1076"/>
          <ac:picMkLst>
            <pc:docMk/>
            <pc:sldMk cId="1655035325" sldId="2199"/>
            <ac:picMk id="14" creationId="{14E03F2C-8454-48C2-B20A-B5EB4AD340F3}"/>
          </ac:picMkLst>
        </pc:picChg>
        <pc:picChg chg="add del mod">
          <ac:chgData name="Eli Habbestad Schei" userId="a01f8ca9-54d7-4a24-b450-47cf7e4241bd" providerId="ADAL" clId="{287D040C-119E-48BB-9A30-7E664D437A79}" dt="2022-03-22T12:32:44.731" v="20421" actId="478"/>
          <ac:picMkLst>
            <pc:docMk/>
            <pc:sldMk cId="1655035325" sldId="2199"/>
            <ac:picMk id="20" creationId="{85927759-F628-4217-B414-7AED50C6098F}"/>
          </ac:picMkLst>
        </pc:picChg>
        <pc:picChg chg="add mod">
          <ac:chgData name="Eli Habbestad Schei" userId="a01f8ca9-54d7-4a24-b450-47cf7e4241bd" providerId="ADAL" clId="{287D040C-119E-48BB-9A30-7E664D437A79}" dt="2022-03-22T12:32:58.895" v="20425" actId="1076"/>
          <ac:picMkLst>
            <pc:docMk/>
            <pc:sldMk cId="1655035325" sldId="2199"/>
            <ac:picMk id="22" creationId="{224F228A-5CEB-4822-97CB-D977A25CBB83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14T12:48:46.950" v="2181" actId="47"/>
        <pc:sldMkLst>
          <pc:docMk/>
          <pc:sldMk cId="1905241081" sldId="2200"/>
        </pc:sldMkLst>
        <pc:spChg chg="del">
          <ac:chgData name="Eli Habbestad Schei" userId="a01f8ca9-54d7-4a24-b450-47cf7e4241bd" providerId="ADAL" clId="{287D040C-119E-48BB-9A30-7E664D437A79}" dt="2022-03-14T12:47:20.624" v="2162" actId="931"/>
          <ac:spMkLst>
            <pc:docMk/>
            <pc:sldMk cId="1905241081" sldId="2200"/>
            <ac:spMk id="3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4T12:47:57.027" v="2170" actId="18131"/>
          <ac:picMkLst>
            <pc:docMk/>
            <pc:sldMk cId="1905241081" sldId="2200"/>
            <ac:picMk id="4" creationId="{55CB7C39-60D4-427D-B0B8-0CCDBFC4A6A8}"/>
          </ac:picMkLst>
        </pc:picChg>
        <pc:picChg chg="add mod">
          <ac:chgData name="Eli Habbestad Schei" userId="a01f8ca9-54d7-4a24-b450-47cf7e4241bd" providerId="ADAL" clId="{287D040C-119E-48BB-9A30-7E664D437A79}" dt="2022-03-14T12:39:20.931" v="2157"/>
          <ac:picMkLst>
            <pc:docMk/>
            <pc:sldMk cId="1905241081" sldId="2200"/>
            <ac:picMk id="7" creationId="{26305BD2-330C-4C7B-A913-FCBD11AFA212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8T09:05:21.471" v="18905" actId="47"/>
        <pc:sldMkLst>
          <pc:docMk/>
          <pc:sldMk cId="2004187516" sldId="2201"/>
        </pc:sldMkLst>
        <pc:picChg chg="add mod">
          <ac:chgData name="Eli Habbestad Schei" userId="a01f8ca9-54d7-4a24-b450-47cf7e4241bd" providerId="ADAL" clId="{287D040C-119E-48BB-9A30-7E664D437A79}" dt="2022-03-14T11:08:12.728" v="199"/>
          <ac:picMkLst>
            <pc:docMk/>
            <pc:sldMk cId="2004187516" sldId="2201"/>
            <ac:picMk id="11" creationId="{985277E4-C484-439F-87AB-5E6CA36B451C}"/>
          </ac:picMkLst>
        </pc:picChg>
      </pc:sldChg>
      <pc:sldChg chg="addSp delSp modSp add del mod modNotesTx">
        <pc:chgData name="Eli Habbestad Schei" userId="a01f8ca9-54d7-4a24-b450-47cf7e4241bd" providerId="ADAL" clId="{287D040C-119E-48BB-9A30-7E664D437A79}" dt="2022-03-22T12:33:26.757" v="20435"/>
        <pc:sldMkLst>
          <pc:docMk/>
          <pc:sldMk cId="371653516" sldId="2202"/>
        </pc:sldMkLst>
        <pc:spChg chg="del">
          <ac:chgData name="Eli Habbestad Schei" userId="a01f8ca9-54d7-4a24-b450-47cf7e4241bd" providerId="ADAL" clId="{287D040C-119E-48BB-9A30-7E664D437A79}" dt="2022-03-14T13:11:50.247" v="2795" actId="931"/>
          <ac:spMkLst>
            <pc:docMk/>
            <pc:sldMk cId="371653516" sldId="2202"/>
            <ac:spMk id="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8T12:34:09.286" v="19318" actId="1076"/>
          <ac:spMkLst>
            <pc:docMk/>
            <pc:sldMk cId="371653516" sldId="2202"/>
            <ac:spMk id="2" creationId="{01F80F4E-E2BE-46C3-8875-A50BB236A809}"/>
          </ac:spMkLst>
        </pc:spChg>
        <pc:spChg chg="del">
          <ac:chgData name="Eli Habbestad Schei" userId="a01f8ca9-54d7-4a24-b450-47cf7e4241bd" providerId="ADAL" clId="{287D040C-119E-48BB-9A30-7E664D437A79}" dt="2022-03-14T13:12:05.937" v="2805" actId="931"/>
          <ac:spMkLst>
            <pc:docMk/>
            <pc:sldMk cId="371653516" sldId="2202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12:09.844" v="2808" actId="931"/>
          <ac:spMkLst>
            <pc:docMk/>
            <pc:sldMk cId="371653516" sldId="2202"/>
            <ac:spMk id="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11:55.057" v="2796" actId="931"/>
          <ac:spMkLst>
            <pc:docMk/>
            <pc:sldMk cId="371653516" sldId="2202"/>
            <ac:spMk id="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12:14.296" v="2811" actId="931"/>
          <ac:spMkLst>
            <pc:docMk/>
            <pc:sldMk cId="371653516" sldId="2202"/>
            <ac:spMk id="7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3:12:01.898" v="2804" actId="931"/>
          <ac:spMkLst>
            <pc:docMk/>
            <pc:sldMk cId="371653516" sldId="2202"/>
            <ac:spMk id="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11:58.028" v="2799" actId="931"/>
          <ac:spMkLst>
            <pc:docMk/>
            <pc:sldMk cId="371653516" sldId="2202"/>
            <ac:spMk id="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3:33:21.417" v="3447" actId="1076"/>
          <ac:spMkLst>
            <pc:docMk/>
            <pc:sldMk cId="371653516" sldId="2202"/>
            <ac:spMk id="17" creationId="{FC78C4AD-5157-4990-90D1-A2440EEB28CA}"/>
          </ac:spMkLst>
        </pc:spChg>
        <pc:spChg chg="mod">
          <ac:chgData name="Eli Habbestad Schei" userId="a01f8ca9-54d7-4a24-b450-47cf7e4241bd" providerId="ADAL" clId="{287D040C-119E-48BB-9A30-7E664D437A79}" dt="2022-03-14T13:23:46.460" v="2974" actId="1076"/>
          <ac:spMkLst>
            <pc:docMk/>
            <pc:sldMk cId="371653516" sldId="2202"/>
            <ac:spMk id="1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17:41.674" v="2910" actId="478"/>
          <ac:spMkLst>
            <pc:docMk/>
            <pc:sldMk cId="371653516" sldId="2202"/>
            <ac:spMk id="20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3:52:18.395" v="3730" actId="478"/>
          <ac:spMkLst>
            <pc:docMk/>
            <pc:sldMk cId="371653516" sldId="2202"/>
            <ac:spMk id="20" creationId="{BAB39799-4229-4A2C-BDCB-1D7A4DC80866}"/>
          </ac:spMkLst>
        </pc:spChg>
        <pc:spChg chg="mod">
          <ac:chgData name="Eli Habbestad Schei" userId="a01f8ca9-54d7-4a24-b450-47cf7e4241bd" providerId="ADAL" clId="{287D040C-119E-48BB-9A30-7E664D437A79}" dt="2022-03-14T13:52:23.178" v="3732" actId="207"/>
          <ac:spMkLst>
            <pc:docMk/>
            <pc:sldMk cId="371653516" sldId="2202"/>
            <ac:spMk id="23" creationId="{A56FD8A5-86F5-403E-9622-665993B5FE64}"/>
          </ac:spMkLst>
        </pc:spChg>
        <pc:spChg chg="add mod">
          <ac:chgData name="Eli Habbestad Schei" userId="a01f8ca9-54d7-4a24-b450-47cf7e4241bd" providerId="ADAL" clId="{287D040C-119E-48BB-9A30-7E664D437A79}" dt="2022-03-14T13:13:10.510" v="2845" actId="1076"/>
          <ac:spMkLst>
            <pc:docMk/>
            <pc:sldMk cId="371653516" sldId="2202"/>
            <ac:spMk id="25" creationId="{46F31EDE-BFFB-434E-A886-289076A9E9D3}"/>
          </ac:spMkLst>
        </pc:spChg>
        <pc:spChg chg="add mod">
          <ac:chgData name="Eli Habbestad Schei" userId="a01f8ca9-54d7-4a24-b450-47cf7e4241bd" providerId="ADAL" clId="{287D040C-119E-48BB-9A30-7E664D437A79}" dt="2022-03-14T13:13:37.235" v="2848" actId="207"/>
          <ac:spMkLst>
            <pc:docMk/>
            <pc:sldMk cId="371653516" sldId="2202"/>
            <ac:spMk id="26" creationId="{C4D8497E-8B6C-4578-B140-2D8E12747EDB}"/>
          </ac:spMkLst>
        </pc:spChg>
        <pc:spChg chg="add mod">
          <ac:chgData name="Eli Habbestad Schei" userId="a01f8ca9-54d7-4a24-b450-47cf7e4241bd" providerId="ADAL" clId="{287D040C-119E-48BB-9A30-7E664D437A79}" dt="2022-03-14T13:13:48.126" v="2851" actId="207"/>
          <ac:spMkLst>
            <pc:docMk/>
            <pc:sldMk cId="371653516" sldId="2202"/>
            <ac:spMk id="27" creationId="{3B0B9F7C-AD09-49AF-8415-2C6CAE69087B}"/>
          </ac:spMkLst>
        </pc:spChg>
        <pc:spChg chg="add mod">
          <ac:chgData name="Eli Habbestad Schei" userId="a01f8ca9-54d7-4a24-b450-47cf7e4241bd" providerId="ADAL" clId="{287D040C-119E-48BB-9A30-7E664D437A79}" dt="2022-03-14T13:21:43.294" v="2962" actId="1076"/>
          <ac:spMkLst>
            <pc:docMk/>
            <pc:sldMk cId="371653516" sldId="2202"/>
            <ac:spMk id="28" creationId="{1937EECA-E53B-4750-B868-9FFA5A3B5153}"/>
          </ac:spMkLst>
        </pc:spChg>
        <pc:spChg chg="add mod">
          <ac:chgData name="Eli Habbestad Schei" userId="a01f8ca9-54d7-4a24-b450-47cf7e4241bd" providerId="ADAL" clId="{287D040C-119E-48BB-9A30-7E664D437A79}" dt="2022-03-14T13:16:30.913" v="2884" actId="1076"/>
          <ac:spMkLst>
            <pc:docMk/>
            <pc:sldMk cId="371653516" sldId="2202"/>
            <ac:spMk id="29" creationId="{3D1D8D8A-224F-4A61-B0F7-9E4D63BA20F2}"/>
          </ac:spMkLst>
        </pc:spChg>
        <pc:spChg chg="add mod">
          <ac:chgData name="Eli Habbestad Schei" userId="a01f8ca9-54d7-4a24-b450-47cf7e4241bd" providerId="ADAL" clId="{287D040C-119E-48BB-9A30-7E664D437A79}" dt="2022-03-14T13:23:46.460" v="2974" actId="1076"/>
          <ac:spMkLst>
            <pc:docMk/>
            <pc:sldMk cId="371653516" sldId="2202"/>
            <ac:spMk id="30" creationId="{418A324D-2868-42DF-9132-557146D67092}"/>
          </ac:spMkLst>
        </pc:spChg>
        <pc:spChg chg="mod">
          <ac:chgData name="Eli Habbestad Schei" userId="a01f8ca9-54d7-4a24-b450-47cf7e4241bd" providerId="ADAL" clId="{287D040C-119E-48BB-9A30-7E664D437A79}" dt="2022-03-14T13:52:23.178" v="3732" actId="207"/>
          <ac:spMkLst>
            <pc:docMk/>
            <pc:sldMk cId="371653516" sldId="2202"/>
            <ac:spMk id="31" creationId="{3A1D8EC1-DCE2-42E9-8EAE-216DC2410F88}"/>
          </ac:spMkLst>
        </pc:spChg>
        <pc:spChg chg="mod">
          <ac:chgData name="Eli Habbestad Schei" userId="a01f8ca9-54d7-4a24-b450-47cf7e4241bd" providerId="ADAL" clId="{287D040C-119E-48BB-9A30-7E664D437A79}" dt="2022-03-14T13:52:23.178" v="3732" actId="207"/>
          <ac:spMkLst>
            <pc:docMk/>
            <pc:sldMk cId="371653516" sldId="2202"/>
            <ac:spMk id="32" creationId="{E6DFDD68-12BC-429A-9154-6A285787C99B}"/>
          </ac:spMkLst>
        </pc:spChg>
        <pc:spChg chg="mod">
          <ac:chgData name="Eli Habbestad Schei" userId="a01f8ca9-54d7-4a24-b450-47cf7e4241bd" providerId="ADAL" clId="{287D040C-119E-48BB-9A30-7E664D437A79}" dt="2022-03-14T13:52:23.178" v="3732" actId="207"/>
          <ac:spMkLst>
            <pc:docMk/>
            <pc:sldMk cId="371653516" sldId="2202"/>
            <ac:spMk id="33" creationId="{0E1C1182-F08B-420C-B7CC-62C889DD2255}"/>
          </ac:spMkLst>
        </pc:spChg>
        <pc:spChg chg="add mod">
          <ac:chgData name="Eli Habbestad Schei" userId="a01f8ca9-54d7-4a24-b450-47cf7e4241bd" providerId="ADAL" clId="{287D040C-119E-48BB-9A30-7E664D437A79}" dt="2022-03-22T12:33:26.757" v="20435"/>
          <ac:spMkLst>
            <pc:docMk/>
            <pc:sldMk cId="371653516" sldId="2202"/>
            <ac:spMk id="35" creationId="{7C27AA4D-077F-4570-8B35-E2F1054B161D}"/>
          </ac:spMkLst>
        </pc:spChg>
        <pc:grpChg chg="add mod">
          <ac:chgData name="Eli Habbestad Schei" userId="a01f8ca9-54d7-4a24-b450-47cf7e4241bd" providerId="ADAL" clId="{287D040C-119E-48BB-9A30-7E664D437A79}" dt="2022-03-14T13:52:45.080" v="3736" actId="1076"/>
          <ac:grpSpMkLst>
            <pc:docMk/>
            <pc:sldMk cId="371653516" sldId="2202"/>
            <ac:grpSpMk id="21" creationId="{E639431C-5BBA-4CD7-A647-2DA75A65EAF9}"/>
          </ac:grpSpMkLst>
        </pc:grpChg>
        <pc:picChg chg="add mod">
          <ac:chgData name="Eli Habbestad Schei" userId="a01f8ca9-54d7-4a24-b450-47cf7e4241bd" providerId="ADAL" clId="{287D040C-119E-48BB-9A30-7E664D437A79}" dt="2022-03-14T13:11:55.067" v="2797" actId="27614"/>
          <ac:picMkLst>
            <pc:docMk/>
            <pc:sldMk cId="371653516" sldId="2202"/>
            <ac:picMk id="10" creationId="{71369EA6-96CE-4B6B-B72D-301E98D084DA}"/>
          </ac:picMkLst>
        </pc:picChg>
        <pc:picChg chg="add mod">
          <ac:chgData name="Eli Habbestad Schei" userId="a01f8ca9-54d7-4a24-b450-47cf7e4241bd" providerId="ADAL" clId="{287D040C-119E-48BB-9A30-7E664D437A79}" dt="2022-03-14T13:11:58.356" v="2800" actId="27614"/>
          <ac:picMkLst>
            <pc:docMk/>
            <pc:sldMk cId="371653516" sldId="2202"/>
            <ac:picMk id="12" creationId="{FB25584C-05BC-4555-9D28-7F48D45EDC8A}"/>
          </ac:picMkLst>
        </pc:picChg>
        <pc:picChg chg="add mod">
          <ac:chgData name="Eli Habbestad Schei" userId="a01f8ca9-54d7-4a24-b450-47cf7e4241bd" providerId="ADAL" clId="{287D040C-119E-48BB-9A30-7E664D437A79}" dt="2022-03-14T13:14:19.822" v="2862" actId="1076"/>
          <ac:picMkLst>
            <pc:docMk/>
            <pc:sldMk cId="371653516" sldId="2202"/>
            <ac:picMk id="14" creationId="{56CEE08A-72EA-44BA-A27B-E596B944A0D8}"/>
          </ac:picMkLst>
        </pc:picChg>
        <pc:picChg chg="add mod">
          <ac:chgData name="Eli Habbestad Schei" userId="a01f8ca9-54d7-4a24-b450-47cf7e4241bd" providerId="ADAL" clId="{287D040C-119E-48BB-9A30-7E664D437A79}" dt="2022-03-14T13:12:05.959" v="2806" actId="27614"/>
          <ac:picMkLst>
            <pc:docMk/>
            <pc:sldMk cId="371653516" sldId="2202"/>
            <ac:picMk id="16" creationId="{46267990-01AF-4E73-BA43-9EE094BE52A9}"/>
          </ac:picMkLst>
        </pc:picChg>
        <pc:picChg chg="add mod">
          <ac:chgData name="Eli Habbestad Schei" userId="a01f8ca9-54d7-4a24-b450-47cf7e4241bd" providerId="ADAL" clId="{287D040C-119E-48BB-9A30-7E664D437A79}" dt="2022-03-14T13:12:09.876" v="2809" actId="27614"/>
          <ac:picMkLst>
            <pc:docMk/>
            <pc:sldMk cId="371653516" sldId="2202"/>
            <ac:picMk id="18" creationId="{3A42775A-E0A2-4A70-B28A-634AD82F7BFD}"/>
          </ac:picMkLst>
        </pc:picChg>
        <pc:picChg chg="add mod">
          <ac:chgData name="Eli Habbestad Schei" userId="a01f8ca9-54d7-4a24-b450-47cf7e4241bd" providerId="ADAL" clId="{287D040C-119E-48BB-9A30-7E664D437A79}" dt="2022-03-14T13:14:12.667" v="2859" actId="1076"/>
          <ac:picMkLst>
            <pc:docMk/>
            <pc:sldMk cId="371653516" sldId="2202"/>
            <ac:picMk id="22" creationId="{0059DCCB-2E0E-4ED1-8258-140AB111277E}"/>
          </ac:picMkLst>
        </pc:picChg>
        <pc:picChg chg="add mod">
          <ac:chgData name="Eli Habbestad Schei" userId="a01f8ca9-54d7-4a24-b450-47cf7e4241bd" providerId="ADAL" clId="{287D040C-119E-48BB-9A30-7E664D437A79}" dt="2022-03-14T13:16:25.883" v="2883" actId="1076"/>
          <ac:picMkLst>
            <pc:docMk/>
            <pc:sldMk cId="371653516" sldId="2202"/>
            <ac:picMk id="24" creationId="{5102DBE0-A5EA-411F-A14A-42E3F6496AD8}"/>
          </ac:picMkLst>
        </pc:picChg>
        <pc:picChg chg="add del mod">
          <ac:chgData name="Eli Habbestad Schei" userId="a01f8ca9-54d7-4a24-b450-47cf7e4241bd" providerId="ADAL" clId="{287D040C-119E-48BB-9A30-7E664D437A79}" dt="2022-03-22T12:33:26.012" v="20434" actId="478"/>
          <ac:picMkLst>
            <pc:docMk/>
            <pc:sldMk cId="371653516" sldId="2202"/>
            <ac:picMk id="34" creationId="{537BED60-6B45-4C80-8DEF-F413E5986F71}"/>
          </ac:picMkLst>
        </pc:picChg>
        <pc:picChg chg="add mod">
          <ac:chgData name="Eli Habbestad Schei" userId="a01f8ca9-54d7-4a24-b450-47cf7e4241bd" providerId="ADAL" clId="{287D040C-119E-48BB-9A30-7E664D437A79}" dt="2022-03-22T12:33:26.757" v="20435"/>
          <ac:picMkLst>
            <pc:docMk/>
            <pc:sldMk cId="371653516" sldId="2202"/>
            <ac:picMk id="36" creationId="{514DA543-4578-4DAB-91FC-2A84645CDEFB}"/>
          </ac:picMkLst>
        </pc:picChg>
      </pc:sldChg>
      <pc:sldChg chg="del">
        <pc:chgData name="Eli Habbestad Schei" userId="a01f8ca9-54d7-4a24-b450-47cf7e4241bd" providerId="ADAL" clId="{287D040C-119E-48BB-9A30-7E664D437A79}" dt="2022-03-14T11:04:46.514" v="138" actId="47"/>
        <pc:sldMkLst>
          <pc:docMk/>
          <pc:sldMk cId="962033002" sldId="2203"/>
        </pc:sldMkLst>
      </pc:sldChg>
      <pc:sldChg chg="del">
        <pc:chgData name="Eli Habbestad Schei" userId="a01f8ca9-54d7-4a24-b450-47cf7e4241bd" providerId="ADAL" clId="{287D040C-119E-48BB-9A30-7E664D437A79}" dt="2022-03-14T11:04:47.509" v="139" actId="47"/>
        <pc:sldMkLst>
          <pc:docMk/>
          <pc:sldMk cId="1047372231" sldId="2204"/>
        </pc:sldMkLst>
      </pc:sldChg>
      <pc:sldChg chg="del">
        <pc:chgData name="Eli Habbestad Schei" userId="a01f8ca9-54d7-4a24-b450-47cf7e4241bd" providerId="ADAL" clId="{287D040C-119E-48BB-9A30-7E664D437A79}" dt="2022-03-14T11:04:48.561" v="140" actId="47"/>
        <pc:sldMkLst>
          <pc:docMk/>
          <pc:sldMk cId="1707746139" sldId="2205"/>
        </pc:sldMkLst>
      </pc:sldChg>
      <pc:sldChg chg="del">
        <pc:chgData name="Eli Habbestad Schei" userId="a01f8ca9-54d7-4a24-b450-47cf7e4241bd" providerId="ADAL" clId="{287D040C-119E-48BB-9A30-7E664D437A79}" dt="2022-03-14T11:04:49.988" v="141" actId="47"/>
        <pc:sldMkLst>
          <pc:docMk/>
          <pc:sldMk cId="1372261796" sldId="2206"/>
        </pc:sldMkLst>
      </pc:sldChg>
      <pc:sldChg chg="del">
        <pc:chgData name="Eli Habbestad Schei" userId="a01f8ca9-54d7-4a24-b450-47cf7e4241bd" providerId="ADAL" clId="{287D040C-119E-48BB-9A30-7E664D437A79}" dt="2022-03-14T11:04:51.474" v="142" actId="47"/>
        <pc:sldMkLst>
          <pc:docMk/>
          <pc:sldMk cId="2073785404" sldId="2207"/>
        </pc:sldMkLst>
      </pc:sldChg>
      <pc:sldChg chg="del">
        <pc:chgData name="Eli Habbestad Schei" userId="a01f8ca9-54d7-4a24-b450-47cf7e4241bd" providerId="ADAL" clId="{287D040C-119E-48BB-9A30-7E664D437A79}" dt="2022-03-14T11:04:53.818" v="143" actId="47"/>
        <pc:sldMkLst>
          <pc:docMk/>
          <pc:sldMk cId="333582338" sldId="2208"/>
        </pc:sldMkLst>
      </pc:sldChg>
      <pc:sldChg chg="del">
        <pc:chgData name="Eli Habbestad Schei" userId="a01f8ca9-54d7-4a24-b450-47cf7e4241bd" providerId="ADAL" clId="{287D040C-119E-48BB-9A30-7E664D437A79}" dt="2022-03-14T11:04:57.013" v="145" actId="47"/>
        <pc:sldMkLst>
          <pc:docMk/>
          <pc:sldMk cId="1894519218" sldId="2210"/>
        </pc:sldMkLst>
      </pc:sldChg>
      <pc:sldChg chg="del">
        <pc:chgData name="Eli Habbestad Schei" userId="a01f8ca9-54d7-4a24-b450-47cf7e4241bd" providerId="ADAL" clId="{287D040C-119E-48BB-9A30-7E664D437A79}" dt="2022-03-14T11:04:58.267" v="146" actId="47"/>
        <pc:sldMkLst>
          <pc:docMk/>
          <pc:sldMk cId="786039021" sldId="2211"/>
        </pc:sldMkLst>
      </pc:sldChg>
      <pc:sldChg chg="del">
        <pc:chgData name="Eli Habbestad Schei" userId="a01f8ca9-54d7-4a24-b450-47cf7e4241bd" providerId="ADAL" clId="{287D040C-119E-48BB-9A30-7E664D437A79}" dt="2022-03-14T11:04:59.099" v="147" actId="47"/>
        <pc:sldMkLst>
          <pc:docMk/>
          <pc:sldMk cId="1931513970" sldId="2212"/>
        </pc:sldMkLst>
      </pc:sldChg>
      <pc:sldChg chg="del">
        <pc:chgData name="Eli Habbestad Schei" userId="a01f8ca9-54d7-4a24-b450-47cf7e4241bd" providerId="ADAL" clId="{287D040C-119E-48BB-9A30-7E664D437A79}" dt="2022-03-14T11:05:03.870" v="150" actId="47"/>
        <pc:sldMkLst>
          <pc:docMk/>
          <pc:sldMk cId="2032894977" sldId="2216"/>
        </pc:sldMkLst>
      </pc:sldChg>
      <pc:sldChg chg="addSp modSp del">
        <pc:chgData name="Eli Habbestad Schei" userId="a01f8ca9-54d7-4a24-b450-47cf7e4241bd" providerId="ADAL" clId="{287D040C-119E-48BB-9A30-7E664D437A79}" dt="2022-03-16T14:11:53.123" v="18626" actId="47"/>
        <pc:sldMkLst>
          <pc:docMk/>
          <pc:sldMk cId="262692685" sldId="2217"/>
        </pc:sldMkLst>
        <pc:picChg chg="add mod">
          <ac:chgData name="Eli Habbestad Schei" userId="a01f8ca9-54d7-4a24-b450-47cf7e4241bd" providerId="ADAL" clId="{287D040C-119E-48BB-9A30-7E664D437A79}" dt="2022-03-14T11:08:13.823" v="200"/>
          <ac:picMkLst>
            <pc:docMk/>
            <pc:sldMk cId="262692685" sldId="2217"/>
            <ac:picMk id="12" creationId="{DCCB7D43-671B-420F-97DD-0163F130D4F4}"/>
          </ac:picMkLst>
        </pc:picChg>
      </pc:sldChg>
      <pc:sldChg chg="del">
        <pc:chgData name="Eli Habbestad Schei" userId="a01f8ca9-54d7-4a24-b450-47cf7e4241bd" providerId="ADAL" clId="{287D040C-119E-48BB-9A30-7E664D437A79}" dt="2022-03-14T11:05:10.320" v="151" actId="47"/>
        <pc:sldMkLst>
          <pc:docMk/>
          <pc:sldMk cId="1859031536" sldId="2218"/>
        </pc:sldMkLst>
      </pc:sldChg>
      <pc:sldChg chg="del">
        <pc:chgData name="Eli Habbestad Schei" userId="a01f8ca9-54d7-4a24-b450-47cf7e4241bd" providerId="ADAL" clId="{287D040C-119E-48BB-9A30-7E664D437A79}" dt="2022-03-14T11:05:11.456" v="152" actId="47"/>
        <pc:sldMkLst>
          <pc:docMk/>
          <pc:sldMk cId="1338299904" sldId="2219"/>
        </pc:sldMkLst>
      </pc:sldChg>
      <pc:sldChg chg="del">
        <pc:chgData name="Eli Habbestad Schei" userId="a01f8ca9-54d7-4a24-b450-47cf7e4241bd" providerId="ADAL" clId="{287D040C-119E-48BB-9A30-7E664D437A79}" dt="2022-03-14T11:05:12.527" v="153" actId="47"/>
        <pc:sldMkLst>
          <pc:docMk/>
          <pc:sldMk cId="1543324176" sldId="2220"/>
        </pc:sldMkLst>
      </pc:sldChg>
      <pc:sldChg chg="del">
        <pc:chgData name="Eli Habbestad Schei" userId="a01f8ca9-54d7-4a24-b450-47cf7e4241bd" providerId="ADAL" clId="{287D040C-119E-48BB-9A30-7E664D437A79}" dt="2022-03-14T11:05:31.963" v="159" actId="47"/>
        <pc:sldMkLst>
          <pc:docMk/>
          <pc:sldMk cId="1985433483" sldId="2221"/>
        </pc:sldMkLst>
      </pc:sldChg>
      <pc:sldChg chg="addSp delSp modSp add del mod">
        <pc:chgData name="Eli Habbestad Schei" userId="a01f8ca9-54d7-4a24-b450-47cf7e4241bd" providerId="ADAL" clId="{287D040C-119E-48BB-9A30-7E664D437A79}" dt="2022-03-14T12:51:08.691" v="2201" actId="47"/>
        <pc:sldMkLst>
          <pc:docMk/>
          <pc:sldMk cId="395279207" sldId="2222"/>
        </pc:sldMkLst>
        <pc:spChg chg="del">
          <ac:chgData name="Eli Habbestad Schei" userId="a01f8ca9-54d7-4a24-b450-47cf7e4241bd" providerId="ADAL" clId="{287D040C-119E-48BB-9A30-7E664D437A79}" dt="2022-03-14T12:50:40.795" v="2198" actId="931"/>
          <ac:spMkLst>
            <pc:docMk/>
            <pc:sldMk cId="395279207" sldId="2222"/>
            <ac:spMk id="2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4T12:50:56" v="2200" actId="18131"/>
          <ac:picMkLst>
            <pc:docMk/>
            <pc:sldMk cId="395279207" sldId="2222"/>
            <ac:picMk id="4" creationId="{7CED6E82-A934-4541-8E97-DF68B943EA66}"/>
          </ac:picMkLst>
        </pc:picChg>
      </pc:sldChg>
      <pc:sldChg chg="del">
        <pc:chgData name="Eli Habbestad Schei" userId="a01f8ca9-54d7-4a24-b450-47cf7e4241bd" providerId="ADAL" clId="{287D040C-119E-48BB-9A30-7E664D437A79}" dt="2022-03-14T11:05:34.081" v="161" actId="47"/>
        <pc:sldMkLst>
          <pc:docMk/>
          <pc:sldMk cId="606199759" sldId="2223"/>
        </pc:sldMkLst>
      </pc:sldChg>
      <pc:sldChg chg="del">
        <pc:chgData name="Eli Habbestad Schei" userId="a01f8ca9-54d7-4a24-b450-47cf7e4241bd" providerId="ADAL" clId="{287D040C-119E-48BB-9A30-7E664D437A79}" dt="2022-03-14T11:05:35.282" v="162" actId="47"/>
        <pc:sldMkLst>
          <pc:docMk/>
          <pc:sldMk cId="358984857" sldId="2224"/>
        </pc:sldMkLst>
      </pc:sldChg>
      <pc:sldChg chg="del">
        <pc:chgData name="Eli Habbestad Schei" userId="a01f8ca9-54d7-4a24-b450-47cf7e4241bd" providerId="ADAL" clId="{287D040C-119E-48BB-9A30-7E664D437A79}" dt="2022-03-14T11:05:37.263" v="163" actId="47"/>
        <pc:sldMkLst>
          <pc:docMk/>
          <pc:sldMk cId="488663950" sldId="2229"/>
        </pc:sldMkLst>
      </pc:sldChg>
      <pc:sldChg chg="del">
        <pc:chgData name="Eli Habbestad Schei" userId="a01f8ca9-54d7-4a24-b450-47cf7e4241bd" providerId="ADAL" clId="{287D040C-119E-48BB-9A30-7E664D437A79}" dt="2022-03-14T11:03:15.242" v="100" actId="47"/>
        <pc:sldMkLst>
          <pc:docMk/>
          <pc:sldMk cId="29777560" sldId="2230"/>
        </pc:sldMkLst>
      </pc:sldChg>
      <pc:sldChg chg="addSp delSp modSp add del mod">
        <pc:chgData name="Eli Habbestad Schei" userId="a01f8ca9-54d7-4a24-b450-47cf7e4241bd" providerId="ADAL" clId="{287D040C-119E-48BB-9A30-7E664D437A79}" dt="2022-03-22T12:31:32.846" v="20403" actId="1076"/>
        <pc:sldMkLst>
          <pc:docMk/>
          <pc:sldMk cId="345367818" sldId="2231"/>
        </pc:sldMkLst>
        <pc:spChg chg="mod">
          <ac:chgData name="Eli Habbestad Schei" userId="a01f8ca9-54d7-4a24-b450-47cf7e4241bd" providerId="ADAL" clId="{287D040C-119E-48BB-9A30-7E664D437A79}" dt="2022-03-18T09:02:50.475" v="18727" actId="14100"/>
          <ac:spMkLst>
            <pc:docMk/>
            <pc:sldMk cId="345367818" sldId="2231"/>
            <ac:spMk id="2" creationId="{00000000-0000-0000-0000-000000000000}"/>
          </ac:spMkLst>
        </pc:spChg>
        <pc:spChg chg="mod topLvl">
          <ac:chgData name="Eli Habbestad Schei" userId="a01f8ca9-54d7-4a24-b450-47cf7e4241bd" providerId="ADAL" clId="{287D040C-119E-48BB-9A30-7E664D437A79}" dt="2022-03-16T14:18:32.404" v="18712" actId="1076"/>
          <ac:spMkLst>
            <pc:docMk/>
            <pc:sldMk cId="345367818" sldId="2231"/>
            <ac:spMk id="8" creationId="{00000000-0000-0000-0000-000000000000}"/>
          </ac:spMkLst>
        </pc:spChg>
        <pc:spChg chg="del topLvl">
          <ac:chgData name="Eli Habbestad Schei" userId="a01f8ca9-54d7-4a24-b450-47cf7e4241bd" providerId="ADAL" clId="{287D040C-119E-48BB-9A30-7E664D437A79}" dt="2022-03-16T14:16:31.431" v="18662" actId="478"/>
          <ac:spMkLst>
            <pc:docMk/>
            <pc:sldMk cId="345367818" sldId="2231"/>
            <ac:spMk id="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8T09:03:31.830" v="18775" actId="1076"/>
          <ac:spMkLst>
            <pc:docMk/>
            <pc:sldMk cId="345367818" sldId="2231"/>
            <ac:spMk id="9" creationId="{AFE38264-8871-4186-B053-67BBFAE0A9B3}"/>
          </ac:spMkLst>
        </pc:spChg>
        <pc:spChg chg="del mod">
          <ac:chgData name="Eli Habbestad Schei" userId="a01f8ca9-54d7-4a24-b450-47cf7e4241bd" providerId="ADAL" clId="{287D040C-119E-48BB-9A30-7E664D437A79}" dt="2022-03-22T12:31:24.183" v="20400" actId="478"/>
          <ac:spMkLst>
            <pc:docMk/>
            <pc:sldMk cId="345367818" sldId="2231"/>
            <ac:spMk id="11" creationId="{00000000-0000-0000-0000-000000000000}"/>
          </ac:spMkLst>
        </pc:spChg>
        <pc:grpChg chg="del">
          <ac:chgData name="Eli Habbestad Schei" userId="a01f8ca9-54d7-4a24-b450-47cf7e4241bd" providerId="ADAL" clId="{287D040C-119E-48BB-9A30-7E664D437A79}" dt="2022-03-16T14:16:31.431" v="18662" actId="478"/>
          <ac:grpSpMkLst>
            <pc:docMk/>
            <pc:sldMk cId="345367818" sldId="2231"/>
            <ac:grpSpMk id="3" creationId="{00000000-0000-0000-0000-000000000000}"/>
          </ac:grpSpMkLst>
        </pc:grpChg>
        <pc:picChg chg="del">
          <ac:chgData name="Eli Habbestad Schei" userId="a01f8ca9-54d7-4a24-b450-47cf7e4241bd" providerId="ADAL" clId="{287D040C-119E-48BB-9A30-7E664D437A79}" dt="2022-03-16T14:17:13.647" v="18670" actId="478"/>
          <ac:picMkLst>
            <pc:docMk/>
            <pc:sldMk cId="345367818" sldId="2231"/>
            <ac:picMk id="4" creationId="{BB577F66-0E9B-46D3-BF94-F64814DBAD96}"/>
          </ac:picMkLst>
        </pc:picChg>
        <pc:picChg chg="add mod">
          <ac:chgData name="Eli Habbestad Schei" userId="a01f8ca9-54d7-4a24-b450-47cf7e4241bd" providerId="ADAL" clId="{287D040C-119E-48BB-9A30-7E664D437A79}" dt="2022-03-14T11:08:34.236" v="208"/>
          <ac:picMkLst>
            <pc:docMk/>
            <pc:sldMk cId="345367818" sldId="2231"/>
            <ac:picMk id="10" creationId="{622562CC-47F9-40FE-B1A8-6A8168CADC91}"/>
          </ac:picMkLst>
        </pc:picChg>
        <pc:picChg chg="add del mod">
          <ac:chgData name="Eli Habbestad Schei" userId="a01f8ca9-54d7-4a24-b450-47cf7e4241bd" providerId="ADAL" clId="{287D040C-119E-48BB-9A30-7E664D437A79}" dt="2022-03-22T12:30:19.370" v="20375" actId="478"/>
          <ac:picMkLst>
            <pc:docMk/>
            <pc:sldMk cId="345367818" sldId="2231"/>
            <ac:picMk id="10" creationId="{640BA51C-6B1D-4C66-849E-69CD5AAE05C2}"/>
          </ac:picMkLst>
        </pc:picChg>
        <pc:picChg chg="add del mod">
          <ac:chgData name="Eli Habbestad Schei" userId="a01f8ca9-54d7-4a24-b450-47cf7e4241bd" providerId="ADAL" clId="{287D040C-119E-48BB-9A30-7E664D437A79}" dt="2022-03-22T12:31:29.791" v="20402" actId="478"/>
          <ac:picMkLst>
            <pc:docMk/>
            <pc:sldMk cId="345367818" sldId="2231"/>
            <ac:picMk id="12" creationId="{2FC074F2-2C35-4F67-B56F-CEF2B3D0D0D4}"/>
          </ac:picMkLst>
        </pc:picChg>
        <pc:picChg chg="add mod">
          <ac:chgData name="Eli Habbestad Schei" userId="a01f8ca9-54d7-4a24-b450-47cf7e4241bd" providerId="ADAL" clId="{287D040C-119E-48BB-9A30-7E664D437A79}" dt="2022-03-22T12:31:32.846" v="20403" actId="1076"/>
          <ac:picMkLst>
            <pc:docMk/>
            <pc:sldMk cId="345367818" sldId="2231"/>
            <ac:picMk id="1026" creationId="{9410C1C0-7B98-4CE6-A5AE-9C402B3BB3D7}"/>
          </ac:picMkLst>
        </pc:picChg>
      </pc:sldChg>
      <pc:sldChg chg="del">
        <pc:chgData name="Eli Habbestad Schei" userId="a01f8ca9-54d7-4a24-b450-47cf7e4241bd" providerId="ADAL" clId="{287D040C-119E-48BB-9A30-7E664D437A79}" dt="2022-03-14T11:03:08.627" v="99" actId="47"/>
        <pc:sldMkLst>
          <pc:docMk/>
          <pc:sldMk cId="1066077375" sldId="2240"/>
        </pc:sldMkLst>
      </pc:sldChg>
      <pc:sldChg chg="addSp modSp del mod">
        <pc:chgData name="Eli Habbestad Schei" userId="a01f8ca9-54d7-4a24-b450-47cf7e4241bd" providerId="ADAL" clId="{287D040C-119E-48BB-9A30-7E664D437A79}" dt="2022-03-16T14:12:00.605" v="18632" actId="47"/>
        <pc:sldMkLst>
          <pc:docMk/>
          <pc:sldMk cId="1987106312" sldId="2295"/>
        </pc:sldMkLst>
        <pc:spChg chg="mod">
          <ac:chgData name="Eli Habbestad Schei" userId="a01f8ca9-54d7-4a24-b450-47cf7e4241bd" providerId="ADAL" clId="{287D040C-119E-48BB-9A30-7E664D437A79}" dt="2022-03-14T13:35:24.729" v="3613" actId="207"/>
          <ac:spMkLst>
            <pc:docMk/>
            <pc:sldMk cId="1987106312" sldId="2295"/>
            <ac:spMk id="9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4T11:08:35.813" v="209"/>
          <ac:picMkLst>
            <pc:docMk/>
            <pc:sldMk cId="1987106312" sldId="2295"/>
            <ac:picMk id="7" creationId="{1A31B01A-2A62-46E3-96BD-E87FFFDCCD68}"/>
          </ac:picMkLst>
        </pc:picChg>
      </pc:sldChg>
      <pc:sldChg chg="del">
        <pc:chgData name="Eli Habbestad Schei" userId="a01f8ca9-54d7-4a24-b450-47cf7e4241bd" providerId="ADAL" clId="{287D040C-119E-48BB-9A30-7E664D437A79}" dt="2022-03-14T11:03:04.979" v="98" actId="47"/>
        <pc:sldMkLst>
          <pc:docMk/>
          <pc:sldMk cId="1219933931" sldId="2296"/>
        </pc:sldMkLst>
      </pc:sldChg>
      <pc:sldChg chg="del">
        <pc:chgData name="Eli Habbestad Schei" userId="a01f8ca9-54d7-4a24-b450-47cf7e4241bd" providerId="ADAL" clId="{287D040C-119E-48BB-9A30-7E664D437A79}" dt="2022-03-14T11:03:03.713" v="97" actId="47"/>
        <pc:sldMkLst>
          <pc:docMk/>
          <pc:sldMk cId="263419017" sldId="2297"/>
        </pc:sldMkLst>
      </pc:sldChg>
      <pc:sldChg chg="addSp modSp del">
        <pc:chgData name="Eli Habbestad Schei" userId="a01f8ca9-54d7-4a24-b450-47cf7e4241bd" providerId="ADAL" clId="{287D040C-119E-48BB-9A30-7E664D437A79}" dt="2022-03-16T14:12:01.599" v="18633" actId="47"/>
        <pc:sldMkLst>
          <pc:docMk/>
          <pc:sldMk cId="145186709" sldId="2298"/>
        </pc:sldMkLst>
        <pc:picChg chg="add mod">
          <ac:chgData name="Eli Habbestad Schei" userId="a01f8ca9-54d7-4a24-b450-47cf7e4241bd" providerId="ADAL" clId="{287D040C-119E-48BB-9A30-7E664D437A79}" dt="2022-03-14T11:08:37.794" v="210"/>
          <ac:picMkLst>
            <pc:docMk/>
            <pc:sldMk cId="145186709" sldId="2298"/>
            <ac:picMk id="7" creationId="{833CAED7-D8D7-46F5-A6D8-CA63C1877DFF}"/>
          </ac:picMkLst>
        </pc:picChg>
      </pc:sldChg>
      <pc:sldChg chg="del">
        <pc:chgData name="Eli Habbestad Schei" userId="a01f8ca9-54d7-4a24-b450-47cf7e4241bd" providerId="ADAL" clId="{287D040C-119E-48BB-9A30-7E664D437A79}" dt="2022-03-14T11:03:01.676" v="96" actId="47"/>
        <pc:sldMkLst>
          <pc:docMk/>
          <pc:sldMk cId="724025165" sldId="2299"/>
        </pc:sldMkLst>
      </pc:sldChg>
      <pc:sldChg chg="del">
        <pc:chgData name="Eli Habbestad Schei" userId="a01f8ca9-54d7-4a24-b450-47cf7e4241bd" providerId="ADAL" clId="{287D040C-119E-48BB-9A30-7E664D437A79}" dt="2022-03-14T11:02:58.893" v="95" actId="47"/>
        <pc:sldMkLst>
          <pc:docMk/>
          <pc:sldMk cId="240959156" sldId="2300"/>
        </pc:sldMkLst>
      </pc:sldChg>
      <pc:sldChg chg="addSp modSp del">
        <pc:chgData name="Eli Habbestad Schei" userId="a01f8ca9-54d7-4a24-b450-47cf7e4241bd" providerId="ADAL" clId="{287D040C-119E-48BB-9A30-7E664D437A79}" dt="2022-03-16T14:12:02.877" v="18634" actId="47"/>
        <pc:sldMkLst>
          <pc:docMk/>
          <pc:sldMk cId="695991608" sldId="2301"/>
        </pc:sldMkLst>
        <pc:picChg chg="add mod">
          <ac:chgData name="Eli Habbestad Schei" userId="a01f8ca9-54d7-4a24-b450-47cf7e4241bd" providerId="ADAL" clId="{287D040C-119E-48BB-9A30-7E664D437A79}" dt="2022-03-14T11:08:39.573" v="211"/>
          <ac:picMkLst>
            <pc:docMk/>
            <pc:sldMk cId="695991608" sldId="2301"/>
            <ac:picMk id="7" creationId="{A9D730A5-A3DA-4A4E-AEDB-1232A1175976}"/>
          </ac:picMkLst>
        </pc:picChg>
      </pc:sldChg>
      <pc:sldChg chg="del">
        <pc:chgData name="Eli Habbestad Schei" userId="a01f8ca9-54d7-4a24-b450-47cf7e4241bd" providerId="ADAL" clId="{287D040C-119E-48BB-9A30-7E664D437A79}" dt="2022-03-14T11:05:58.753" v="167" actId="47"/>
        <pc:sldMkLst>
          <pc:docMk/>
          <pc:sldMk cId="228217069" sldId="2302"/>
        </pc:sldMkLst>
      </pc:sldChg>
      <pc:sldChg chg="del">
        <pc:chgData name="Eli Habbestad Schei" userId="a01f8ca9-54d7-4a24-b450-47cf7e4241bd" providerId="ADAL" clId="{287D040C-119E-48BB-9A30-7E664D437A79}" dt="2022-03-14T11:06:01.088" v="168" actId="47"/>
        <pc:sldMkLst>
          <pc:docMk/>
          <pc:sldMk cId="551201745" sldId="2303"/>
        </pc:sldMkLst>
      </pc:sldChg>
      <pc:sldChg chg="del">
        <pc:chgData name="Eli Habbestad Schei" userId="a01f8ca9-54d7-4a24-b450-47cf7e4241bd" providerId="ADAL" clId="{287D040C-119E-48BB-9A30-7E664D437A79}" dt="2022-03-14T11:06:02.502" v="169" actId="47"/>
        <pc:sldMkLst>
          <pc:docMk/>
          <pc:sldMk cId="1907712995" sldId="2304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839425676" sldId="2311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538026652" sldId="2312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175446571" sldId="2313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590105340" sldId="2314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959658925" sldId="2315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805251743" sldId="2316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198720172" sldId="2317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805613091" sldId="2318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510906527" sldId="2320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473903566" sldId="2321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3798878" sldId="2322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94255812" sldId="2323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564003050" sldId="2324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99885196" sldId="2325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2081362124" sldId="2326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636453333" sldId="2327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363304213" sldId="2328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79065186" sldId="2329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360478499" sldId="2330"/>
        </pc:sldMkLst>
      </pc:sldChg>
      <pc:sldChg chg="del">
        <pc:chgData name="Eli Habbestad Schei" userId="a01f8ca9-54d7-4a24-b450-47cf7e4241bd" providerId="ADAL" clId="{287D040C-119E-48BB-9A30-7E664D437A79}" dt="2022-03-14T11:00:53.043" v="90" actId="47"/>
        <pc:sldMkLst>
          <pc:docMk/>
          <pc:sldMk cId="775056794" sldId="2332"/>
        </pc:sldMkLst>
      </pc:sldChg>
      <pc:sldChg chg="del">
        <pc:chgData name="Eli Habbestad Schei" userId="a01f8ca9-54d7-4a24-b450-47cf7e4241bd" providerId="ADAL" clId="{287D040C-119E-48BB-9A30-7E664D437A79}" dt="2022-03-14T11:00:53.043" v="90" actId="47"/>
        <pc:sldMkLst>
          <pc:docMk/>
          <pc:sldMk cId="535286141" sldId="2335"/>
        </pc:sldMkLst>
      </pc:sldChg>
      <pc:sldChg chg="del">
        <pc:chgData name="Eli Habbestad Schei" userId="a01f8ca9-54d7-4a24-b450-47cf7e4241bd" providerId="ADAL" clId="{287D040C-119E-48BB-9A30-7E664D437A79}" dt="2022-03-14T11:00:53.043" v="90" actId="47"/>
        <pc:sldMkLst>
          <pc:docMk/>
          <pc:sldMk cId="1389079342" sldId="2336"/>
        </pc:sldMkLst>
      </pc:sldChg>
      <pc:sldChg chg="del">
        <pc:chgData name="Eli Habbestad Schei" userId="a01f8ca9-54d7-4a24-b450-47cf7e4241bd" providerId="ADAL" clId="{287D040C-119E-48BB-9A30-7E664D437A79}" dt="2022-03-14T11:05:42.064" v="164" actId="47"/>
        <pc:sldMkLst>
          <pc:docMk/>
          <pc:sldMk cId="1582482437" sldId="2337"/>
        </pc:sldMkLst>
      </pc:sldChg>
      <pc:sldChg chg="del">
        <pc:chgData name="Eli Habbestad Schei" userId="a01f8ca9-54d7-4a24-b450-47cf7e4241bd" providerId="ADAL" clId="{287D040C-119E-48BB-9A30-7E664D437A79}" dt="2022-03-14T11:05:43.095" v="165" actId="47"/>
        <pc:sldMkLst>
          <pc:docMk/>
          <pc:sldMk cId="1642663198" sldId="2338"/>
        </pc:sldMkLst>
      </pc:sldChg>
      <pc:sldChg chg="del">
        <pc:chgData name="Eli Habbestad Schei" userId="a01f8ca9-54d7-4a24-b450-47cf7e4241bd" providerId="ADAL" clId="{287D040C-119E-48BB-9A30-7E664D437A79}" dt="2022-03-14T11:03:21.147" v="103" actId="47"/>
        <pc:sldMkLst>
          <pc:docMk/>
          <pc:sldMk cId="1153263590" sldId="2339"/>
        </pc:sldMkLst>
      </pc:sldChg>
      <pc:sldChg chg="del">
        <pc:chgData name="Eli Habbestad Schei" userId="a01f8ca9-54d7-4a24-b450-47cf7e4241bd" providerId="ADAL" clId="{287D040C-119E-48BB-9A30-7E664D437A79}" dt="2022-03-14T11:03:19.622" v="102" actId="47"/>
        <pc:sldMkLst>
          <pc:docMk/>
          <pc:sldMk cId="844169939" sldId="2340"/>
        </pc:sldMkLst>
      </pc:sldChg>
      <pc:sldChg chg="del">
        <pc:chgData name="Eli Habbestad Schei" userId="a01f8ca9-54d7-4a24-b450-47cf7e4241bd" providerId="ADAL" clId="{287D040C-119E-48BB-9A30-7E664D437A79}" dt="2022-03-14T11:03:18.656" v="101" actId="47"/>
        <pc:sldMkLst>
          <pc:docMk/>
          <pc:sldMk cId="1033206202" sldId="2341"/>
        </pc:sldMkLst>
      </pc:sldChg>
      <pc:sldChg chg="del">
        <pc:chgData name="Eli Habbestad Schei" userId="a01f8ca9-54d7-4a24-b450-47cf7e4241bd" providerId="ADAL" clId="{287D040C-119E-48BB-9A30-7E664D437A79}" dt="2022-03-14T10:56:11.088" v="1" actId="47"/>
        <pc:sldMkLst>
          <pc:docMk/>
          <pc:sldMk cId="1759592334" sldId="2347"/>
        </pc:sldMkLst>
      </pc:sldChg>
      <pc:sldChg chg="del">
        <pc:chgData name="Eli Habbestad Schei" userId="a01f8ca9-54d7-4a24-b450-47cf7e4241bd" providerId="ADAL" clId="{287D040C-119E-48BB-9A30-7E664D437A79}" dt="2022-03-14T10:57:18.014" v="35" actId="47"/>
        <pc:sldMkLst>
          <pc:docMk/>
          <pc:sldMk cId="816976784" sldId="2349"/>
        </pc:sldMkLst>
      </pc:sldChg>
      <pc:sldChg chg="addSp delSp modSp add del mod ord modAnim modNotesTx">
        <pc:chgData name="Eli Habbestad Schei" userId="a01f8ca9-54d7-4a24-b450-47cf7e4241bd" providerId="ADAL" clId="{287D040C-119E-48BB-9A30-7E664D437A79}" dt="2022-03-22T12:35:29.716" v="20487"/>
        <pc:sldMkLst>
          <pc:docMk/>
          <pc:sldMk cId="541110115" sldId="2352"/>
        </pc:sldMkLst>
        <pc:spChg chg="add mod">
          <ac:chgData name="Eli Habbestad Schei" userId="a01f8ca9-54d7-4a24-b450-47cf7e4241bd" providerId="ADAL" clId="{287D040C-119E-48BB-9A30-7E664D437A79}" dt="2022-03-16T11:57:35.157" v="17095" actId="14100"/>
          <ac:spMkLst>
            <pc:docMk/>
            <pc:sldMk cId="541110115" sldId="2352"/>
            <ac:spMk id="14" creationId="{2C7E4968-AF03-45FA-8657-CDE96DBA506B}"/>
          </ac:spMkLst>
        </pc:spChg>
        <pc:spChg chg="add del mod">
          <ac:chgData name="Eli Habbestad Schei" userId="a01f8ca9-54d7-4a24-b450-47cf7e4241bd" providerId="ADAL" clId="{287D040C-119E-48BB-9A30-7E664D437A79}" dt="2022-03-16T11:56:17.133" v="17091" actId="478"/>
          <ac:spMkLst>
            <pc:docMk/>
            <pc:sldMk cId="541110115" sldId="2352"/>
            <ac:spMk id="15" creationId="{D3C4C257-3D42-4CC2-8078-049D69A0262C}"/>
          </ac:spMkLst>
        </pc:spChg>
        <pc:spChg chg="add mod">
          <ac:chgData name="Eli Habbestad Schei" userId="a01f8ca9-54d7-4a24-b450-47cf7e4241bd" providerId="ADAL" clId="{287D040C-119E-48BB-9A30-7E664D437A79}" dt="2022-03-22T12:35:29.716" v="20487"/>
          <ac:spMkLst>
            <pc:docMk/>
            <pc:sldMk cId="541110115" sldId="2352"/>
            <ac:spMk id="15" creationId="{F400AC27-39BB-43D4-B0FE-8CDCC8E463A1}"/>
          </ac:spMkLst>
        </pc:spChg>
        <pc:spChg chg="add del mod">
          <ac:chgData name="Eli Habbestad Schei" userId="a01f8ca9-54d7-4a24-b450-47cf7e4241bd" providerId="ADAL" clId="{287D040C-119E-48BB-9A30-7E664D437A79}" dt="2022-03-16T11:59:20.014" v="17110" actId="478"/>
          <ac:spMkLst>
            <pc:docMk/>
            <pc:sldMk cId="541110115" sldId="2352"/>
            <ac:spMk id="16" creationId="{37222DB9-76B1-4DE8-8BF4-C70741F98DF9}"/>
          </ac:spMkLst>
        </pc:spChg>
        <pc:spChg chg="mod">
          <ac:chgData name="Eli Habbestad Schei" userId="a01f8ca9-54d7-4a24-b450-47cf7e4241bd" providerId="ADAL" clId="{287D040C-119E-48BB-9A30-7E664D437A79}" dt="2022-03-16T11:53:43.138" v="16687" actId="20577"/>
          <ac:spMkLst>
            <pc:docMk/>
            <pc:sldMk cId="541110115" sldId="2352"/>
            <ac:spMk id="1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2:03:03.645" v="17420" actId="20577"/>
          <ac:spMkLst>
            <pc:docMk/>
            <pc:sldMk cId="541110115" sldId="2352"/>
            <ac:spMk id="18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6T11:56:21.392" v="17092" actId="478"/>
          <ac:spMkLst>
            <pc:docMk/>
            <pc:sldMk cId="541110115" sldId="2352"/>
            <ac:spMk id="19" creationId="{C801412F-EBEA-4C9C-A4B7-42D11621D59B}"/>
          </ac:spMkLst>
        </pc:spChg>
        <pc:spChg chg="del">
          <ac:chgData name="Eli Habbestad Schei" userId="a01f8ca9-54d7-4a24-b450-47cf7e4241bd" providerId="ADAL" clId="{287D040C-119E-48BB-9A30-7E664D437A79}" dt="2022-03-16T11:50:28.916" v="16642" actId="478"/>
          <ac:spMkLst>
            <pc:docMk/>
            <pc:sldMk cId="541110115" sldId="2352"/>
            <ac:spMk id="2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1:55:46.859" v="17071" actId="20577"/>
          <ac:spMkLst>
            <pc:docMk/>
            <pc:sldMk cId="541110115" sldId="2352"/>
            <ac:spMk id="2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2:06:45.170" v="17848" actId="120"/>
          <ac:spMkLst>
            <pc:docMk/>
            <pc:sldMk cId="541110115" sldId="2352"/>
            <ac:spMk id="2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1:56:15.619" v="17090" actId="478"/>
          <ac:spMkLst>
            <pc:docMk/>
            <pc:sldMk cId="541110115" sldId="2352"/>
            <ac:spMk id="2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1:58:02.678" v="17103" actId="478"/>
          <ac:spMkLst>
            <pc:docMk/>
            <pc:sldMk cId="541110115" sldId="2352"/>
            <ac:spMk id="24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6T11:57:59.053" v="17102" actId="207"/>
          <ac:spMkLst>
            <pc:docMk/>
            <pc:sldMk cId="541110115" sldId="2352"/>
            <ac:spMk id="25" creationId="{E545516E-60F8-4893-A140-54949C5D3BDA}"/>
          </ac:spMkLst>
        </pc:spChg>
        <pc:spChg chg="mod">
          <ac:chgData name="Eli Habbestad Schei" userId="a01f8ca9-54d7-4a24-b450-47cf7e4241bd" providerId="ADAL" clId="{287D040C-119E-48BB-9A30-7E664D437A79}" dt="2022-03-16T11:56:05.637" v="17089" actId="20577"/>
          <ac:spMkLst>
            <pc:docMk/>
            <pc:sldMk cId="541110115" sldId="2352"/>
            <ac:spMk id="26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6T11:58:24.560" v="17109" actId="207"/>
          <ac:spMkLst>
            <pc:docMk/>
            <pc:sldMk cId="541110115" sldId="2352"/>
            <ac:spMk id="27" creationId="{083FEF47-36B0-49AA-B59F-F573D6D550A9}"/>
          </ac:spMkLst>
        </pc:spChg>
        <pc:spChg chg="mod">
          <ac:chgData name="Eli Habbestad Schei" userId="a01f8ca9-54d7-4a24-b450-47cf7e4241bd" providerId="ADAL" clId="{287D040C-119E-48BB-9A30-7E664D437A79}" dt="2022-03-16T12:15:31.591" v="17861" actId="120"/>
          <ac:spMkLst>
            <pc:docMk/>
            <pc:sldMk cId="541110115" sldId="2352"/>
            <ac:spMk id="2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10:40.254" v="16639" actId="14100"/>
          <ac:spMkLst>
            <pc:docMk/>
            <pc:sldMk cId="541110115" sldId="2352"/>
            <ac:spMk id="3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1:49:09.018" v="16641" actId="478"/>
          <ac:spMkLst>
            <pc:docMk/>
            <pc:sldMk cId="541110115" sldId="2352"/>
            <ac:spMk id="34" creationId="{00000000-0000-0000-0000-000000000000}"/>
          </ac:spMkLst>
        </pc:spChg>
        <pc:picChg chg="add del mod">
          <ac:chgData name="Eli Habbestad Schei" userId="a01f8ca9-54d7-4a24-b450-47cf7e4241bd" providerId="ADAL" clId="{287D040C-119E-48BB-9A30-7E664D437A79}" dt="2022-03-22T12:35:28.680" v="20486" actId="478"/>
          <ac:picMkLst>
            <pc:docMk/>
            <pc:sldMk cId="541110115" sldId="2352"/>
            <ac:picMk id="13" creationId="{65EF54D6-2229-4253-86F4-B7E1ABC101A0}"/>
          </ac:picMkLst>
        </pc:picChg>
        <pc:picChg chg="add mod">
          <ac:chgData name="Eli Habbestad Schei" userId="a01f8ca9-54d7-4a24-b450-47cf7e4241bd" providerId="ADAL" clId="{287D040C-119E-48BB-9A30-7E664D437A79}" dt="2022-03-22T12:35:29.716" v="20487"/>
          <ac:picMkLst>
            <pc:docMk/>
            <pc:sldMk cId="541110115" sldId="2352"/>
            <ac:picMk id="16" creationId="{0D632F54-4BE1-4A65-BB6B-0C0595F90D11}"/>
          </ac:picMkLst>
        </pc:picChg>
      </pc:sldChg>
      <pc:sldChg chg="addSp modSp del ord">
        <pc:chgData name="Eli Habbestad Schei" userId="a01f8ca9-54d7-4a24-b450-47cf7e4241bd" providerId="ADAL" clId="{287D040C-119E-48BB-9A30-7E664D437A79}" dt="2022-03-16T14:11:24.272" v="18612" actId="47"/>
        <pc:sldMkLst>
          <pc:docMk/>
          <pc:sldMk cId="2084546560" sldId="2353"/>
        </pc:sldMkLst>
        <pc:picChg chg="add mod">
          <ac:chgData name="Eli Habbestad Schei" userId="a01f8ca9-54d7-4a24-b450-47cf7e4241bd" providerId="ADAL" clId="{287D040C-119E-48BB-9A30-7E664D437A79}" dt="2022-03-14T11:07:52.539" v="185"/>
          <ac:picMkLst>
            <pc:docMk/>
            <pc:sldMk cId="2084546560" sldId="2353"/>
            <ac:picMk id="22" creationId="{845C1EEB-12F5-4135-A30D-7F4B3DE6DC42}"/>
          </ac:picMkLst>
        </pc:picChg>
      </pc:sldChg>
      <pc:sldChg chg="del">
        <pc:chgData name="Eli Habbestad Schei" userId="a01f8ca9-54d7-4a24-b450-47cf7e4241bd" providerId="ADAL" clId="{287D040C-119E-48BB-9A30-7E664D437A79}" dt="2022-03-14T10:56:15.403" v="2" actId="47"/>
        <pc:sldMkLst>
          <pc:docMk/>
          <pc:sldMk cId="1343457914" sldId="2354"/>
        </pc:sldMkLst>
      </pc:sldChg>
      <pc:sldChg chg="addSp delSp modSp del mod">
        <pc:chgData name="Eli Habbestad Schei" userId="a01f8ca9-54d7-4a24-b450-47cf7e4241bd" providerId="ADAL" clId="{287D040C-119E-48BB-9A30-7E664D437A79}" dt="2022-03-14T12:25:26.411" v="2066" actId="47"/>
        <pc:sldMkLst>
          <pc:docMk/>
          <pc:sldMk cId="452825171" sldId="2356"/>
        </pc:sldMkLst>
        <pc:spChg chg="del">
          <ac:chgData name="Eli Habbestad Schei" userId="a01f8ca9-54d7-4a24-b450-47cf7e4241bd" providerId="ADAL" clId="{287D040C-119E-48BB-9A30-7E664D437A79}" dt="2022-03-14T11:10:19.353" v="313" actId="478"/>
          <ac:spMkLst>
            <pc:docMk/>
            <pc:sldMk cId="452825171" sldId="2356"/>
            <ac:spMk id="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1:10:10.637" v="312" actId="20577"/>
          <ac:spMkLst>
            <pc:docMk/>
            <pc:sldMk cId="452825171" sldId="2356"/>
            <ac:spMk id="1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2:20:06.461" v="1982" actId="12"/>
          <ac:spMkLst>
            <pc:docMk/>
            <pc:sldMk cId="452825171" sldId="2356"/>
            <ac:spMk id="28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4T11:07:11.538" v="173" actId="1076"/>
          <ac:picMkLst>
            <pc:docMk/>
            <pc:sldMk cId="452825171" sldId="2356"/>
            <ac:picMk id="3" creationId="{5B24A661-D3E6-4ADC-99D0-8CA981C26FFB}"/>
          </ac:picMkLst>
        </pc:picChg>
        <pc:picChg chg="add mod">
          <ac:chgData name="Eli Habbestad Schei" userId="a01f8ca9-54d7-4a24-b450-47cf7e4241bd" providerId="ADAL" clId="{287D040C-119E-48BB-9A30-7E664D437A79}" dt="2022-03-14T11:10:28.047" v="317" actId="1076"/>
          <ac:picMkLst>
            <pc:docMk/>
            <pc:sldMk cId="452825171" sldId="2356"/>
            <ac:picMk id="7" creationId="{7146BBC4-0642-487D-AE75-E1CD2FCE297B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5T08:57:42.149" v="6773" actId="47"/>
        <pc:sldMkLst>
          <pc:docMk/>
          <pc:sldMk cId="1030313563" sldId="2360"/>
        </pc:sldMkLst>
        <pc:picChg chg="add mod">
          <ac:chgData name="Eli Habbestad Schei" userId="a01f8ca9-54d7-4a24-b450-47cf7e4241bd" providerId="ADAL" clId="{287D040C-119E-48BB-9A30-7E664D437A79}" dt="2022-03-14T11:07:30.306" v="177"/>
          <ac:picMkLst>
            <pc:docMk/>
            <pc:sldMk cId="1030313563" sldId="2360"/>
            <ac:picMk id="19" creationId="{5116BE9B-C0BE-456E-82CA-67157B12C9C4}"/>
          </ac:picMkLst>
        </pc:picChg>
      </pc:sldChg>
      <pc:sldChg chg="addSp delSp modSp del mod">
        <pc:chgData name="Eli Habbestad Schei" userId="a01f8ca9-54d7-4a24-b450-47cf7e4241bd" providerId="ADAL" clId="{287D040C-119E-48BB-9A30-7E664D437A79}" dt="2022-03-16T14:11:33.734" v="18618" actId="47"/>
        <pc:sldMkLst>
          <pc:docMk/>
          <pc:sldMk cId="1396918184" sldId="2362"/>
        </pc:sldMkLst>
        <pc:spChg chg="del">
          <ac:chgData name="Eli Habbestad Schei" userId="a01f8ca9-54d7-4a24-b450-47cf7e4241bd" providerId="ADAL" clId="{287D040C-119E-48BB-9A30-7E664D437A79}" dt="2022-03-15T10:59:35.543" v="7913" actId="22"/>
          <ac:spMkLst>
            <pc:docMk/>
            <pc:sldMk cId="1396918184" sldId="2362"/>
            <ac:spMk id="3" creationId="{00000000-0000-0000-0000-000000000000}"/>
          </ac:spMkLst>
        </pc:spChg>
        <pc:picChg chg="add mod ord modCrop">
          <ac:chgData name="Eli Habbestad Schei" userId="a01f8ca9-54d7-4a24-b450-47cf7e4241bd" providerId="ADAL" clId="{287D040C-119E-48BB-9A30-7E664D437A79}" dt="2022-03-15T10:59:42.223" v="7914" actId="18131"/>
          <ac:picMkLst>
            <pc:docMk/>
            <pc:sldMk cId="1396918184" sldId="2362"/>
            <ac:picMk id="4" creationId="{1F46ED2E-2AEB-4DCE-9DAB-D578126BE228}"/>
          </ac:picMkLst>
        </pc:picChg>
        <pc:picChg chg="add mod">
          <ac:chgData name="Eli Habbestad Schei" userId="a01f8ca9-54d7-4a24-b450-47cf7e4241bd" providerId="ADAL" clId="{287D040C-119E-48BB-9A30-7E664D437A79}" dt="2022-03-14T11:07:58.308" v="190"/>
          <ac:picMkLst>
            <pc:docMk/>
            <pc:sldMk cId="1396918184" sldId="2362"/>
            <ac:picMk id="23" creationId="{24880551-6DF6-4BDE-9F25-0971D89D625C}"/>
          </ac:picMkLst>
        </pc:picChg>
      </pc:sldChg>
      <pc:sldChg chg="del">
        <pc:chgData name="Eli Habbestad Schei" userId="a01f8ca9-54d7-4a24-b450-47cf7e4241bd" providerId="ADAL" clId="{287D040C-119E-48BB-9A30-7E664D437A79}" dt="2022-03-14T10:59:11.383" v="62" actId="47"/>
        <pc:sldMkLst>
          <pc:docMk/>
          <pc:sldMk cId="96055805" sldId="2363"/>
        </pc:sldMkLst>
      </pc:sldChg>
      <pc:sldChg chg="del">
        <pc:chgData name="Eli Habbestad Schei" userId="a01f8ca9-54d7-4a24-b450-47cf7e4241bd" providerId="ADAL" clId="{287D040C-119E-48BB-9A30-7E664D437A79}" dt="2022-03-14T10:59:14.095" v="63" actId="47"/>
        <pc:sldMkLst>
          <pc:docMk/>
          <pc:sldMk cId="242588954" sldId="2364"/>
        </pc:sldMkLst>
      </pc:sldChg>
      <pc:sldChg chg="del">
        <pc:chgData name="Eli Habbestad Schei" userId="a01f8ca9-54d7-4a24-b450-47cf7e4241bd" providerId="ADAL" clId="{287D040C-119E-48BB-9A30-7E664D437A79}" dt="2022-03-14T10:59:15.453" v="64" actId="47"/>
        <pc:sldMkLst>
          <pc:docMk/>
          <pc:sldMk cId="2135019593" sldId="2365"/>
        </pc:sldMkLst>
      </pc:sldChg>
      <pc:sldChg chg="addSp modSp del">
        <pc:chgData name="Eli Habbestad Schei" userId="a01f8ca9-54d7-4a24-b450-47cf7e4241bd" providerId="ADAL" clId="{287D040C-119E-48BB-9A30-7E664D437A79}" dt="2022-03-16T14:11:36.211" v="18620" actId="47"/>
        <pc:sldMkLst>
          <pc:docMk/>
          <pc:sldMk cId="1000372555" sldId="2366"/>
        </pc:sldMkLst>
        <pc:picChg chg="add mod">
          <ac:chgData name="Eli Habbestad Schei" userId="a01f8ca9-54d7-4a24-b450-47cf7e4241bd" providerId="ADAL" clId="{287D040C-119E-48BB-9A30-7E664D437A79}" dt="2022-03-14T11:08:01.251" v="192"/>
          <ac:picMkLst>
            <pc:docMk/>
            <pc:sldMk cId="1000372555" sldId="2366"/>
            <ac:picMk id="20" creationId="{3A736129-7823-4CD4-84D1-564228A0E44A}"/>
          </ac:picMkLst>
        </pc:picChg>
      </pc:sldChg>
      <pc:sldChg chg="addSp delSp modSp add del mod modAnim">
        <pc:chgData name="Eli Habbestad Schei" userId="a01f8ca9-54d7-4a24-b450-47cf7e4241bd" providerId="ADAL" clId="{287D040C-119E-48BB-9A30-7E664D437A79}" dt="2022-03-23T10:01:11.803" v="21120" actId="1076"/>
        <pc:sldMkLst>
          <pc:docMk/>
          <pc:sldMk cId="1916250774" sldId="2367"/>
        </pc:sldMkLst>
        <pc:spChg chg="del">
          <ac:chgData name="Eli Habbestad Schei" userId="a01f8ca9-54d7-4a24-b450-47cf7e4241bd" providerId="ADAL" clId="{287D040C-119E-48BB-9A30-7E664D437A79}" dt="2022-03-15T11:02:19.320" v="7915" actId="22"/>
          <ac:spMkLst>
            <pc:docMk/>
            <pc:sldMk cId="1916250774" sldId="2367"/>
            <ac:spMk id="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6T13:11:58.220" v="18088" actId="478"/>
          <ac:spMkLst>
            <pc:docMk/>
            <pc:sldMk cId="1916250774" sldId="2367"/>
            <ac:spMk id="6" creationId="{379724FD-FC85-4B1E-8277-648CE1617CB3}"/>
          </ac:spMkLst>
        </pc:spChg>
        <pc:spChg chg="del mod">
          <ac:chgData name="Eli Habbestad Schei" userId="a01f8ca9-54d7-4a24-b450-47cf7e4241bd" providerId="ADAL" clId="{287D040C-119E-48BB-9A30-7E664D437A79}" dt="2022-03-16T13:12:02.672" v="18091" actId="478"/>
          <ac:spMkLst>
            <pc:docMk/>
            <pc:sldMk cId="1916250774" sldId="2367"/>
            <ac:spMk id="7" creationId="{00000000-0000-0000-0000-000000000000}"/>
          </ac:spMkLst>
        </pc:spChg>
        <pc:spChg chg="add del">
          <ac:chgData name="Eli Habbestad Schei" userId="a01f8ca9-54d7-4a24-b450-47cf7e4241bd" providerId="ADAL" clId="{287D040C-119E-48BB-9A30-7E664D437A79}" dt="2022-03-15T12:54:14.704" v="8762" actId="478"/>
          <ac:spMkLst>
            <pc:docMk/>
            <pc:sldMk cId="1916250774" sldId="2367"/>
            <ac:spMk id="8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5T12:55:39.452" v="8800" actId="478"/>
          <ac:spMkLst>
            <pc:docMk/>
            <pc:sldMk cId="1916250774" sldId="2367"/>
            <ac:spMk id="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1:55:43.053" v="8726" actId="478"/>
          <ac:spMkLst>
            <pc:docMk/>
            <pc:sldMk cId="1916250774" sldId="2367"/>
            <ac:spMk id="10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5T12:55:40.940" v="8801" actId="478"/>
          <ac:spMkLst>
            <pc:docMk/>
            <pc:sldMk cId="1916250774" sldId="2367"/>
            <ac:spMk id="11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3T09:44:55.468" v="20854" actId="114"/>
          <ac:spMkLst>
            <pc:docMk/>
            <pc:sldMk cId="1916250774" sldId="2367"/>
            <ac:spMk id="12" creationId="{24119CED-3A75-40B6-B60F-3B15A91C9968}"/>
          </ac:spMkLst>
        </pc:spChg>
        <pc:spChg chg="del mod">
          <ac:chgData name="Eli Habbestad Schei" userId="a01f8ca9-54d7-4a24-b450-47cf7e4241bd" providerId="ADAL" clId="{287D040C-119E-48BB-9A30-7E664D437A79}" dt="2022-03-16T13:12:00.585" v="18089" actId="478"/>
          <ac:spMkLst>
            <pc:docMk/>
            <pc:sldMk cId="1916250774" sldId="2367"/>
            <ac:spMk id="13" creationId="{00000000-0000-0000-0000-000000000000}"/>
          </ac:spMkLst>
        </pc:spChg>
        <pc:spChg chg="add del">
          <ac:chgData name="Eli Habbestad Schei" userId="a01f8ca9-54d7-4a24-b450-47cf7e4241bd" providerId="ADAL" clId="{287D040C-119E-48BB-9A30-7E664D437A79}" dt="2022-03-15T12:54:16.711" v="8763" actId="478"/>
          <ac:spMkLst>
            <pc:docMk/>
            <pc:sldMk cId="1916250774" sldId="2367"/>
            <ac:spMk id="14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3:12:06.246" v="18093" actId="478"/>
          <ac:spMkLst>
            <pc:docMk/>
            <pc:sldMk cId="1916250774" sldId="2367"/>
            <ac:spMk id="1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2:54:17.901" v="8764" actId="478"/>
          <ac:spMkLst>
            <pc:docMk/>
            <pc:sldMk cId="1916250774" sldId="2367"/>
            <ac:spMk id="16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5T12:55:42.403" v="8802" actId="478"/>
          <ac:spMkLst>
            <pc:docMk/>
            <pc:sldMk cId="1916250774" sldId="2367"/>
            <ac:spMk id="17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5T12:55:43.734" v="8803" actId="478"/>
          <ac:spMkLst>
            <pc:docMk/>
            <pc:sldMk cId="1916250774" sldId="2367"/>
            <ac:spMk id="1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3:12:07.549" v="18094" actId="478"/>
          <ac:spMkLst>
            <pc:docMk/>
            <pc:sldMk cId="1916250774" sldId="2367"/>
            <ac:spMk id="2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2:54:20.238" v="8765" actId="478"/>
          <ac:spMkLst>
            <pc:docMk/>
            <pc:sldMk cId="1916250774" sldId="2367"/>
            <ac:spMk id="2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1:55:18.150" v="8718" actId="478"/>
          <ac:spMkLst>
            <pc:docMk/>
            <pc:sldMk cId="1916250774" sldId="2367"/>
            <ac:spMk id="2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1:55:47.279" v="8727" actId="478"/>
          <ac:spMkLst>
            <pc:docMk/>
            <pc:sldMk cId="1916250774" sldId="2367"/>
            <ac:spMk id="2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1:55:48.856" v="8728" actId="478"/>
          <ac:spMkLst>
            <pc:docMk/>
            <pc:sldMk cId="1916250774" sldId="2367"/>
            <ac:spMk id="2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44:50.346" v="20853" actId="1076"/>
          <ac:spMkLst>
            <pc:docMk/>
            <pc:sldMk cId="1916250774" sldId="2367"/>
            <ac:spMk id="2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2:00:32.937" v="8756" actId="478"/>
          <ac:spMkLst>
            <pc:docMk/>
            <pc:sldMk cId="1916250774" sldId="2367"/>
            <ac:spMk id="27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6T13:12:00.585" v="18089" actId="478"/>
          <ac:spMkLst>
            <pc:docMk/>
            <pc:sldMk cId="1916250774" sldId="2367"/>
            <ac:spMk id="28" creationId="{42B1BFD3-0EA2-4CB7-97D2-CEEE8C37B602}"/>
          </ac:spMkLst>
        </pc:spChg>
        <pc:spChg chg="add del mod">
          <ac:chgData name="Eli Habbestad Schei" userId="a01f8ca9-54d7-4a24-b450-47cf7e4241bd" providerId="ADAL" clId="{287D040C-119E-48BB-9A30-7E664D437A79}" dt="2022-03-16T13:12:00.585" v="18089" actId="478"/>
          <ac:spMkLst>
            <pc:docMk/>
            <pc:sldMk cId="1916250774" sldId="2367"/>
            <ac:spMk id="29" creationId="{806A5B81-A876-4FA4-80F8-F5D1DDF186D3}"/>
          </ac:spMkLst>
        </pc:spChg>
        <pc:spChg chg="add del mod">
          <ac:chgData name="Eli Habbestad Schei" userId="a01f8ca9-54d7-4a24-b450-47cf7e4241bd" providerId="ADAL" clId="{287D040C-119E-48BB-9A30-7E664D437A79}" dt="2022-03-16T13:12:04.275" v="18092" actId="478"/>
          <ac:spMkLst>
            <pc:docMk/>
            <pc:sldMk cId="1916250774" sldId="2367"/>
            <ac:spMk id="30" creationId="{076DFA02-78B2-4EBC-B21A-F0C95E747D9D}"/>
          </ac:spMkLst>
        </pc:spChg>
        <pc:spChg chg="add del mod">
          <ac:chgData name="Eli Habbestad Schei" userId="a01f8ca9-54d7-4a24-b450-47cf7e4241bd" providerId="ADAL" clId="{287D040C-119E-48BB-9A30-7E664D437A79}" dt="2022-03-16T13:12:04.275" v="18092" actId="478"/>
          <ac:spMkLst>
            <pc:docMk/>
            <pc:sldMk cId="1916250774" sldId="2367"/>
            <ac:spMk id="31" creationId="{CACC0EB0-7053-470C-80D8-38C27DF91052}"/>
          </ac:spMkLst>
        </pc:spChg>
        <pc:spChg chg="add mod">
          <ac:chgData name="Eli Habbestad Schei" userId="a01f8ca9-54d7-4a24-b450-47cf7e4241bd" providerId="ADAL" clId="{287D040C-119E-48BB-9A30-7E664D437A79}" dt="2022-03-23T10:01:11.803" v="21120" actId="1076"/>
          <ac:spMkLst>
            <pc:docMk/>
            <pc:sldMk cId="1916250774" sldId="2367"/>
            <ac:spMk id="33" creationId="{BC3D808C-805F-4333-8FCB-0333FA22E31F}"/>
          </ac:spMkLst>
        </pc:spChg>
        <pc:spChg chg="add mod">
          <ac:chgData name="Eli Habbestad Schei" userId="a01f8ca9-54d7-4a24-b450-47cf7e4241bd" providerId="ADAL" clId="{287D040C-119E-48BB-9A30-7E664D437A79}" dt="2022-03-23T09:44:34.955" v="20850" actId="1076"/>
          <ac:spMkLst>
            <pc:docMk/>
            <pc:sldMk cId="1916250774" sldId="2367"/>
            <ac:spMk id="34" creationId="{4052399E-AE83-4EDE-BFEE-44C93A58AC67}"/>
          </ac:spMkLst>
        </pc:spChg>
        <pc:spChg chg="add mod">
          <ac:chgData name="Eli Habbestad Schei" userId="a01f8ca9-54d7-4a24-b450-47cf7e4241bd" providerId="ADAL" clId="{287D040C-119E-48BB-9A30-7E664D437A79}" dt="2022-03-23T10:01:11.803" v="21120" actId="1076"/>
          <ac:spMkLst>
            <pc:docMk/>
            <pc:sldMk cId="1916250774" sldId="2367"/>
            <ac:spMk id="35" creationId="{59DD71B8-D586-402E-AC34-5EA06BA5B729}"/>
          </ac:spMkLst>
        </pc:spChg>
        <pc:spChg chg="add mod">
          <ac:chgData name="Eli Habbestad Schei" userId="a01f8ca9-54d7-4a24-b450-47cf7e4241bd" providerId="ADAL" clId="{287D040C-119E-48BB-9A30-7E664D437A79}" dt="2022-03-23T09:44:34.955" v="20850" actId="1076"/>
          <ac:spMkLst>
            <pc:docMk/>
            <pc:sldMk cId="1916250774" sldId="2367"/>
            <ac:spMk id="36" creationId="{86F4BB70-E180-4AEE-8D70-B90C5B8E6039}"/>
          </ac:spMkLst>
        </pc:spChg>
        <pc:spChg chg="add mod">
          <ac:chgData name="Eli Habbestad Schei" userId="a01f8ca9-54d7-4a24-b450-47cf7e4241bd" providerId="ADAL" clId="{287D040C-119E-48BB-9A30-7E664D437A79}" dt="2022-03-23T09:44:34.955" v="20850" actId="1076"/>
          <ac:spMkLst>
            <pc:docMk/>
            <pc:sldMk cId="1916250774" sldId="2367"/>
            <ac:spMk id="37" creationId="{1490363C-6DC5-449D-8E73-99D9B2C02E9E}"/>
          </ac:spMkLst>
        </pc:spChg>
        <pc:spChg chg="add mod">
          <ac:chgData name="Eli Habbestad Schei" userId="a01f8ca9-54d7-4a24-b450-47cf7e4241bd" providerId="ADAL" clId="{287D040C-119E-48BB-9A30-7E664D437A79}" dt="2022-03-23T10:01:11.803" v="21120" actId="1076"/>
          <ac:spMkLst>
            <pc:docMk/>
            <pc:sldMk cId="1916250774" sldId="2367"/>
            <ac:spMk id="38" creationId="{7DC25B40-333E-4259-9162-412D616F4ED2}"/>
          </ac:spMkLst>
        </pc:spChg>
        <pc:spChg chg="add mod">
          <ac:chgData name="Eli Habbestad Schei" userId="a01f8ca9-54d7-4a24-b450-47cf7e4241bd" providerId="ADAL" clId="{287D040C-119E-48BB-9A30-7E664D437A79}" dt="2022-03-23T10:01:11.803" v="21120" actId="1076"/>
          <ac:spMkLst>
            <pc:docMk/>
            <pc:sldMk cId="1916250774" sldId="2367"/>
            <ac:spMk id="39" creationId="{301BE07B-3A52-467D-91AB-CE937E426E46}"/>
          </ac:spMkLst>
        </pc:spChg>
        <pc:spChg chg="add mod">
          <ac:chgData name="Eli Habbestad Schei" userId="a01f8ca9-54d7-4a24-b450-47cf7e4241bd" providerId="ADAL" clId="{287D040C-119E-48BB-9A30-7E664D437A79}" dt="2022-03-23T09:44:34.955" v="20850" actId="1076"/>
          <ac:spMkLst>
            <pc:docMk/>
            <pc:sldMk cId="1916250774" sldId="2367"/>
            <ac:spMk id="40" creationId="{040F81F3-9A81-48B8-8651-3E830CB7E0A4}"/>
          </ac:spMkLst>
        </pc:spChg>
        <pc:picChg chg="add del mod ord modCrop">
          <ac:chgData name="Eli Habbestad Schei" userId="a01f8ca9-54d7-4a24-b450-47cf7e4241bd" providerId="ADAL" clId="{287D040C-119E-48BB-9A30-7E664D437A79}" dt="2022-03-16T13:11:56.395" v="18086" actId="478"/>
          <ac:picMkLst>
            <pc:docMk/>
            <pc:sldMk cId="1916250774" sldId="2367"/>
            <ac:picMk id="4" creationId="{415C6CCF-D75A-4BD0-A51D-29818A7CCCFA}"/>
          </ac:picMkLst>
        </pc:picChg>
        <pc:picChg chg="add mod">
          <ac:chgData name="Eli Habbestad Schei" userId="a01f8ca9-54d7-4a24-b450-47cf7e4241bd" providerId="ADAL" clId="{287D040C-119E-48BB-9A30-7E664D437A79}" dt="2022-03-16T08:57:36.512" v="13840"/>
          <ac:picMkLst>
            <pc:docMk/>
            <pc:sldMk cId="1916250774" sldId="2367"/>
            <ac:picMk id="32" creationId="{97AC4096-3E42-45CA-8BCE-6E68F158D596}"/>
          </ac:picMkLst>
        </pc:picChg>
        <pc:picChg chg="del">
          <ac:chgData name="Eli Habbestad Schei" userId="a01f8ca9-54d7-4a24-b450-47cf7e4241bd" providerId="ADAL" clId="{287D040C-119E-48BB-9A30-7E664D437A79}" dt="2022-03-16T13:11:56.989" v="18087" actId="478"/>
          <ac:picMkLst>
            <pc:docMk/>
            <pc:sldMk cId="1916250774" sldId="2367"/>
            <ac:picMk id="60" creationId="{00000000-0000-0000-0000-000000000000}"/>
          </ac:picMkLst>
        </pc:picChg>
      </pc:sldChg>
      <pc:sldChg chg="addSp delSp modSp add del mod ord modNotesTx">
        <pc:chgData name="Eli Habbestad Schei" userId="a01f8ca9-54d7-4a24-b450-47cf7e4241bd" providerId="ADAL" clId="{287D040C-119E-48BB-9A30-7E664D437A79}" dt="2022-03-18T09:06:03.024" v="18922" actId="47"/>
        <pc:sldMkLst>
          <pc:docMk/>
          <pc:sldMk cId="399493245" sldId="2370"/>
        </pc:sldMkLst>
        <pc:spChg chg="add del mod">
          <ac:chgData name="Eli Habbestad Schei" userId="a01f8ca9-54d7-4a24-b450-47cf7e4241bd" providerId="ADAL" clId="{287D040C-119E-48BB-9A30-7E664D437A79}" dt="2022-03-16T09:19:40.143" v="13952"/>
          <ac:spMkLst>
            <pc:docMk/>
            <pc:sldMk cId="399493245" sldId="2370"/>
            <ac:spMk id="2" creationId="{4079E11F-8727-4184-92FD-C6C2D5BF2744}"/>
          </ac:spMkLst>
        </pc:spChg>
        <pc:spChg chg="add del mod">
          <ac:chgData name="Eli Habbestad Schei" userId="a01f8ca9-54d7-4a24-b450-47cf7e4241bd" providerId="ADAL" clId="{287D040C-119E-48BB-9A30-7E664D437A79}" dt="2022-03-16T09:30:12.387" v="14285" actId="478"/>
          <ac:spMkLst>
            <pc:docMk/>
            <pc:sldMk cId="399493245" sldId="2370"/>
            <ac:spMk id="3" creationId="{3F251BC9-F35F-4BAE-9A56-49CEEB83BC81}"/>
          </ac:spMkLst>
        </pc:spChg>
        <pc:spChg chg="mod">
          <ac:chgData name="Eli Habbestad Schei" userId="a01f8ca9-54d7-4a24-b450-47cf7e4241bd" providerId="ADAL" clId="{287D040C-119E-48BB-9A30-7E664D437A79}" dt="2022-03-16T09:59:52.393" v="16097" actId="1076"/>
          <ac:spMkLst>
            <pc:docMk/>
            <pc:sldMk cId="399493245" sldId="2370"/>
            <ac:spMk id="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1:15.015" v="16116" actId="1076"/>
          <ac:spMkLst>
            <pc:docMk/>
            <pc:sldMk cId="399493245" sldId="2370"/>
            <ac:spMk id="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1:06.986" v="16114" actId="1076"/>
          <ac:spMkLst>
            <pc:docMk/>
            <pc:sldMk cId="399493245" sldId="2370"/>
            <ac:spMk id="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1:44.263" v="16180" actId="207"/>
          <ac:spMkLst>
            <pc:docMk/>
            <pc:sldMk cId="399493245" sldId="2370"/>
            <ac:spMk id="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1:38.505" v="16178" actId="1076"/>
          <ac:spMkLst>
            <pc:docMk/>
            <pc:sldMk cId="399493245" sldId="2370"/>
            <ac:spMk id="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2:26.424" v="16307" actId="20577"/>
          <ac:spMkLst>
            <pc:docMk/>
            <pc:sldMk cId="399493245" sldId="2370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2:35.691" v="16308" actId="1076"/>
          <ac:spMkLst>
            <pc:docMk/>
            <pc:sldMk cId="399493245" sldId="2370"/>
            <ac:spMk id="1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0:02:57.301" v="16377" actId="207"/>
          <ac:spMkLst>
            <pc:docMk/>
            <pc:sldMk cId="399493245" sldId="2370"/>
            <ac:spMk id="1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59:46.382" v="16096" actId="1076"/>
          <ac:spMkLst>
            <pc:docMk/>
            <pc:sldMk cId="399493245" sldId="2370"/>
            <ac:spMk id="1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19:45.895" v="13953" actId="478"/>
          <ac:spMkLst>
            <pc:docMk/>
            <pc:sldMk cId="399493245" sldId="2370"/>
            <ac:spMk id="1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0:56:11.892" v="7897"/>
          <ac:spMkLst>
            <pc:docMk/>
            <pc:sldMk cId="399493245" sldId="2370"/>
            <ac:spMk id="17" creationId="{0FE7222B-A7A3-4BD1-A90B-556F220FD5CC}"/>
          </ac:spMkLst>
        </pc:spChg>
        <pc:picChg chg="del mod">
          <ac:chgData name="Eli Habbestad Schei" userId="a01f8ca9-54d7-4a24-b450-47cf7e4241bd" providerId="ADAL" clId="{287D040C-119E-48BB-9A30-7E664D437A79}" dt="2022-03-16T09:30:11.324" v="14284" actId="478"/>
          <ac:picMkLst>
            <pc:docMk/>
            <pc:sldMk cId="399493245" sldId="2370"/>
            <ac:picMk id="12" creationId="{00000000-0000-0000-0000-000000000000}"/>
          </ac:picMkLst>
        </pc:picChg>
        <pc:picChg chg="add mod">
          <ac:chgData name="Eli Habbestad Schei" userId="a01f8ca9-54d7-4a24-b450-47cf7e4241bd" providerId="ADAL" clId="{287D040C-119E-48BB-9A30-7E664D437A79}" dt="2022-03-16T08:57:46.825" v="13842"/>
          <ac:picMkLst>
            <pc:docMk/>
            <pc:sldMk cId="399493245" sldId="2370"/>
            <ac:picMk id="18" creationId="{5B48EE2D-FBDD-41FA-994A-305F98AC9110}"/>
          </ac:picMkLst>
        </pc:picChg>
        <pc:picChg chg="add del mod">
          <ac:chgData name="Eli Habbestad Schei" userId="a01f8ca9-54d7-4a24-b450-47cf7e4241bd" providerId="ADAL" clId="{287D040C-119E-48BB-9A30-7E664D437A79}" dt="2022-03-15T10:58:24.555" v="7910" actId="478"/>
          <ac:picMkLst>
            <pc:docMk/>
            <pc:sldMk cId="399493245" sldId="2370"/>
            <ac:picMk id="1026" creationId="{01A6111B-F26A-4598-90EA-3B4FD995D4EC}"/>
          </ac:picMkLst>
        </pc:picChg>
        <pc:picChg chg="add del mod">
          <ac:chgData name="Eli Habbestad Schei" userId="a01f8ca9-54d7-4a24-b450-47cf7e4241bd" providerId="ADAL" clId="{287D040C-119E-48BB-9A30-7E664D437A79}" dt="2022-03-16T09:26:54.539" v="14097" actId="478"/>
          <ac:picMkLst>
            <pc:docMk/>
            <pc:sldMk cId="399493245" sldId="2370"/>
            <ac:picMk id="1028" creationId="{66A0EE88-F6FE-4923-979F-5D10EE182E8F}"/>
          </ac:picMkLst>
        </pc:picChg>
      </pc:sldChg>
      <pc:sldChg chg="del">
        <pc:chgData name="Eli Habbestad Schei" userId="a01f8ca9-54d7-4a24-b450-47cf7e4241bd" providerId="ADAL" clId="{287D040C-119E-48BB-9A30-7E664D437A79}" dt="2022-03-14T10:59:34.374" v="70" actId="47"/>
        <pc:sldMkLst>
          <pc:docMk/>
          <pc:sldMk cId="1369893141" sldId="2371"/>
        </pc:sldMkLst>
      </pc:sldChg>
      <pc:sldChg chg="addSp delSp modSp del mod modClrScheme chgLayout">
        <pc:chgData name="Eli Habbestad Schei" userId="a01f8ca9-54d7-4a24-b450-47cf7e4241bd" providerId="ADAL" clId="{287D040C-119E-48BB-9A30-7E664D437A79}" dt="2022-03-14T12:33:32.012" v="2154" actId="47"/>
        <pc:sldMkLst>
          <pc:docMk/>
          <pc:sldMk cId="1498617647" sldId="2374"/>
        </pc:sldMkLst>
        <pc:spChg chg="del">
          <ac:chgData name="Eli Habbestad Schei" userId="a01f8ca9-54d7-4a24-b450-47cf7e4241bd" providerId="ADAL" clId="{287D040C-119E-48BB-9A30-7E664D437A79}" dt="2022-03-14T11:12:16.547" v="597" actId="931"/>
          <ac:spMkLst>
            <pc:docMk/>
            <pc:sldMk cId="1498617647" sldId="2374"/>
            <ac:spMk id="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1:12:42.522" v="615" actId="1076"/>
          <ac:spMkLst>
            <pc:docMk/>
            <pc:sldMk cId="1498617647" sldId="2374"/>
            <ac:spMk id="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1:42:21.894" v="1684" actId="12"/>
          <ac:spMkLst>
            <pc:docMk/>
            <pc:sldMk cId="1498617647" sldId="2374"/>
            <ac:spMk id="8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1:12:37.777" v="614" actId="1038"/>
          <ac:spMkLst>
            <pc:docMk/>
            <pc:sldMk cId="1498617647" sldId="2374"/>
            <ac:spMk id="10" creationId="{25CC9C2C-4397-4D4F-9E8E-49A74B7E553C}"/>
          </ac:spMkLst>
        </pc:spChg>
        <pc:spChg chg="add mod">
          <ac:chgData name="Eli Habbestad Schei" userId="a01f8ca9-54d7-4a24-b450-47cf7e4241bd" providerId="ADAL" clId="{287D040C-119E-48BB-9A30-7E664D437A79}" dt="2022-03-14T11:42:26.098" v="1685" actId="12"/>
          <ac:spMkLst>
            <pc:docMk/>
            <pc:sldMk cId="1498617647" sldId="2374"/>
            <ac:spMk id="13" creationId="{2C506E40-924E-40F3-B755-ACCC7E17A113}"/>
          </ac:spMkLst>
        </pc:spChg>
        <pc:spChg chg="add mod">
          <ac:chgData name="Eli Habbestad Schei" userId="a01f8ca9-54d7-4a24-b450-47cf7e4241bd" providerId="ADAL" clId="{287D040C-119E-48BB-9A30-7E664D437A79}" dt="2022-03-14T11:43:29.869" v="1780" actId="20577"/>
          <ac:spMkLst>
            <pc:docMk/>
            <pc:sldMk cId="1498617647" sldId="2374"/>
            <ac:spMk id="14" creationId="{B1FBBFB5-A098-44B1-81F0-03020886F420}"/>
          </ac:spMkLst>
        </pc:spChg>
        <pc:spChg chg="add mod">
          <ac:chgData name="Eli Habbestad Schei" userId="a01f8ca9-54d7-4a24-b450-47cf7e4241bd" providerId="ADAL" clId="{287D040C-119E-48BB-9A30-7E664D437A79}" dt="2022-03-14T11:57:39" v="1944" actId="1076"/>
          <ac:spMkLst>
            <pc:docMk/>
            <pc:sldMk cId="1498617647" sldId="2374"/>
            <ac:spMk id="15" creationId="{AE08E89A-B22C-434A-B999-108B8C29B60D}"/>
          </ac:spMkLst>
        </pc:spChg>
        <pc:spChg chg="add mod">
          <ac:chgData name="Eli Habbestad Schei" userId="a01f8ca9-54d7-4a24-b450-47cf7e4241bd" providerId="ADAL" clId="{287D040C-119E-48BB-9A30-7E664D437A79}" dt="2022-03-14T11:57:39" v="1944" actId="1076"/>
          <ac:spMkLst>
            <pc:docMk/>
            <pc:sldMk cId="1498617647" sldId="2374"/>
            <ac:spMk id="16" creationId="{DB398341-3880-4F65-88F2-09FBF3F7C996}"/>
          </ac:spMkLst>
        </pc:spChg>
        <pc:spChg chg="add mod">
          <ac:chgData name="Eli Habbestad Schei" userId="a01f8ca9-54d7-4a24-b450-47cf7e4241bd" providerId="ADAL" clId="{287D040C-119E-48BB-9A30-7E664D437A79}" dt="2022-03-14T11:57:55.681" v="1945" actId="1076"/>
          <ac:spMkLst>
            <pc:docMk/>
            <pc:sldMk cId="1498617647" sldId="2374"/>
            <ac:spMk id="17" creationId="{8CC396D1-B5D2-445A-BB55-C284FD911742}"/>
          </ac:spMkLst>
        </pc:spChg>
        <pc:spChg chg="add mod">
          <ac:chgData name="Eli Habbestad Schei" userId="a01f8ca9-54d7-4a24-b450-47cf7e4241bd" providerId="ADAL" clId="{287D040C-119E-48BB-9A30-7E664D437A79}" dt="2022-03-14T11:57:55.681" v="1945" actId="1076"/>
          <ac:spMkLst>
            <pc:docMk/>
            <pc:sldMk cId="1498617647" sldId="2374"/>
            <ac:spMk id="18" creationId="{0151F4C7-C115-4112-8881-4E4625064700}"/>
          </ac:spMkLst>
        </pc:spChg>
        <pc:picChg chg="add mod ord modCrop">
          <ac:chgData name="Eli Habbestad Schei" userId="a01f8ca9-54d7-4a24-b450-47cf7e4241bd" providerId="ADAL" clId="{287D040C-119E-48BB-9A30-7E664D437A79}" dt="2022-03-14T12:29:14.210" v="2104" actId="700"/>
          <ac:picMkLst>
            <pc:docMk/>
            <pc:sldMk cId="1498617647" sldId="2374"/>
            <ac:picMk id="5" creationId="{5A7D869D-9672-4CC7-A511-753F4902D570}"/>
          </ac:picMkLst>
        </pc:picChg>
        <pc:picChg chg="add mod">
          <ac:chgData name="Eli Habbestad Schei" userId="a01f8ca9-54d7-4a24-b450-47cf7e4241bd" providerId="ADAL" clId="{287D040C-119E-48BB-9A30-7E664D437A79}" dt="2022-03-14T11:07:17.170" v="174"/>
          <ac:picMkLst>
            <pc:docMk/>
            <pc:sldMk cId="1498617647" sldId="2374"/>
            <ac:picMk id="7" creationId="{DCC1D002-AAFA-4830-BEB4-AAE122C56F59}"/>
          </ac:picMkLst>
        </pc:picChg>
        <pc:picChg chg="add mod">
          <ac:chgData name="Eli Habbestad Schei" userId="a01f8ca9-54d7-4a24-b450-47cf7e4241bd" providerId="ADAL" clId="{287D040C-119E-48BB-9A30-7E664D437A79}" dt="2022-03-14T11:57:59.622" v="1946" actId="1076"/>
          <ac:picMkLst>
            <pc:docMk/>
            <pc:sldMk cId="1498617647" sldId="2374"/>
            <ac:picMk id="12" creationId="{E4C9389B-6784-4C23-89CD-90B7518FB9B3}"/>
          </ac:picMkLst>
        </pc:picChg>
      </pc:sldChg>
      <pc:sldChg chg="del">
        <pc:chgData name="Eli Habbestad Schei" userId="a01f8ca9-54d7-4a24-b450-47cf7e4241bd" providerId="ADAL" clId="{287D040C-119E-48BB-9A30-7E664D437A79}" dt="2022-03-14T11:00:15.046" v="78" actId="47"/>
        <pc:sldMkLst>
          <pc:docMk/>
          <pc:sldMk cId="572561811" sldId="2376"/>
        </pc:sldMkLst>
      </pc:sldChg>
      <pc:sldChg chg="del">
        <pc:chgData name="Eli Habbestad Schei" userId="a01f8ca9-54d7-4a24-b450-47cf7e4241bd" providerId="ADAL" clId="{287D040C-119E-48BB-9A30-7E664D437A79}" dt="2022-03-14T11:00:16.491" v="79" actId="47"/>
        <pc:sldMkLst>
          <pc:docMk/>
          <pc:sldMk cId="55519019" sldId="2377"/>
        </pc:sldMkLst>
      </pc:sldChg>
      <pc:sldChg chg="addSp modSp del">
        <pc:chgData name="Eli Habbestad Schei" userId="a01f8ca9-54d7-4a24-b450-47cf7e4241bd" providerId="ADAL" clId="{287D040C-119E-48BB-9A30-7E664D437A79}" dt="2022-03-16T14:11:45.271" v="18621" actId="47"/>
        <pc:sldMkLst>
          <pc:docMk/>
          <pc:sldMk cId="1438507752" sldId="2378"/>
        </pc:sldMkLst>
        <pc:picChg chg="add mod">
          <ac:chgData name="Eli Habbestad Schei" userId="a01f8ca9-54d7-4a24-b450-47cf7e4241bd" providerId="ADAL" clId="{287D040C-119E-48BB-9A30-7E664D437A79}" dt="2022-03-14T11:08:04.046" v="194"/>
          <ac:picMkLst>
            <pc:docMk/>
            <pc:sldMk cId="1438507752" sldId="2378"/>
            <ac:picMk id="17" creationId="{59B011D5-D6D0-4496-B8CF-7085536FB5F6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6T14:11:46.676" v="18622" actId="47"/>
        <pc:sldMkLst>
          <pc:docMk/>
          <pc:sldMk cId="262458924" sldId="2379"/>
        </pc:sldMkLst>
        <pc:picChg chg="add mod">
          <ac:chgData name="Eli Habbestad Schei" userId="a01f8ca9-54d7-4a24-b450-47cf7e4241bd" providerId="ADAL" clId="{287D040C-119E-48BB-9A30-7E664D437A79}" dt="2022-03-14T11:08:07.397" v="195"/>
          <ac:picMkLst>
            <pc:docMk/>
            <pc:sldMk cId="262458924" sldId="2379"/>
            <ac:picMk id="12" creationId="{895319DA-AF00-4E63-911A-78468012F653}"/>
          </ac:picMkLst>
        </pc:picChg>
      </pc:sldChg>
      <pc:sldChg chg="del">
        <pc:chgData name="Eli Habbestad Schei" userId="a01f8ca9-54d7-4a24-b450-47cf7e4241bd" providerId="ADAL" clId="{287D040C-119E-48BB-9A30-7E664D437A79}" dt="2022-03-14T11:00:20.108" v="80" actId="47"/>
        <pc:sldMkLst>
          <pc:docMk/>
          <pc:sldMk cId="910492930" sldId="2380"/>
        </pc:sldMkLst>
      </pc:sldChg>
      <pc:sldChg chg="del">
        <pc:chgData name="Eli Habbestad Schei" userId="a01f8ca9-54d7-4a24-b450-47cf7e4241bd" providerId="ADAL" clId="{287D040C-119E-48BB-9A30-7E664D437A79}" dt="2022-03-14T11:00:21.349" v="81" actId="47"/>
        <pc:sldMkLst>
          <pc:docMk/>
          <pc:sldMk cId="1698636143" sldId="2381"/>
        </pc:sldMkLst>
      </pc:sldChg>
      <pc:sldChg chg="del">
        <pc:chgData name="Eli Habbestad Schei" userId="a01f8ca9-54d7-4a24-b450-47cf7e4241bd" providerId="ADAL" clId="{287D040C-119E-48BB-9A30-7E664D437A79}" dt="2022-03-14T11:00:23.252" v="82" actId="47"/>
        <pc:sldMkLst>
          <pc:docMk/>
          <pc:sldMk cId="40317565" sldId="2382"/>
        </pc:sldMkLst>
      </pc:sldChg>
      <pc:sldChg chg="addSp modSp del">
        <pc:chgData name="Eli Habbestad Schei" userId="a01f8ca9-54d7-4a24-b450-47cf7e4241bd" providerId="ADAL" clId="{287D040C-119E-48BB-9A30-7E664D437A79}" dt="2022-03-16T14:11:47.821" v="18623" actId="47"/>
        <pc:sldMkLst>
          <pc:docMk/>
          <pc:sldMk cId="514820752" sldId="2383"/>
        </pc:sldMkLst>
        <pc:picChg chg="add mod">
          <ac:chgData name="Eli Habbestad Schei" userId="a01f8ca9-54d7-4a24-b450-47cf7e4241bd" providerId="ADAL" clId="{287D040C-119E-48BB-9A30-7E664D437A79}" dt="2022-03-14T11:08:09.323" v="196"/>
          <ac:picMkLst>
            <pc:docMk/>
            <pc:sldMk cId="514820752" sldId="2383"/>
            <ac:picMk id="8" creationId="{24ECCA0D-DF78-45DD-B085-197155CF00FD}"/>
          </ac:picMkLst>
        </pc:picChg>
      </pc:sldChg>
      <pc:sldChg chg="del">
        <pc:chgData name="Eli Habbestad Schei" userId="a01f8ca9-54d7-4a24-b450-47cf7e4241bd" providerId="ADAL" clId="{287D040C-119E-48BB-9A30-7E664D437A79}" dt="2022-03-14T11:00:27.735" v="84" actId="47"/>
        <pc:sldMkLst>
          <pc:docMk/>
          <pc:sldMk cId="1389492803" sldId="2384"/>
        </pc:sldMkLst>
      </pc:sldChg>
      <pc:sldChg chg="del">
        <pc:chgData name="Eli Habbestad Schei" userId="a01f8ca9-54d7-4a24-b450-47cf7e4241bd" providerId="ADAL" clId="{287D040C-119E-48BB-9A30-7E664D437A79}" dt="2022-03-14T11:03:45.296" v="106" actId="47"/>
        <pc:sldMkLst>
          <pc:docMk/>
          <pc:sldMk cId="213280396" sldId="2385"/>
        </pc:sldMkLst>
      </pc:sldChg>
      <pc:sldChg chg="addSp modSp del">
        <pc:chgData name="Eli Habbestad Schei" userId="a01f8ca9-54d7-4a24-b450-47cf7e4241bd" providerId="ADAL" clId="{287D040C-119E-48BB-9A30-7E664D437A79}" dt="2022-03-16T14:11:49.202" v="18624" actId="47"/>
        <pc:sldMkLst>
          <pc:docMk/>
          <pc:sldMk cId="1186241694" sldId="2387"/>
        </pc:sldMkLst>
        <pc:picChg chg="add mod">
          <ac:chgData name="Eli Habbestad Schei" userId="a01f8ca9-54d7-4a24-b450-47cf7e4241bd" providerId="ADAL" clId="{287D040C-119E-48BB-9A30-7E664D437A79}" dt="2022-03-14T11:08:10.558" v="197"/>
          <ac:picMkLst>
            <pc:docMk/>
            <pc:sldMk cId="1186241694" sldId="2387"/>
            <ac:picMk id="11" creationId="{048E51F8-84CF-4FAB-BC0B-6CB821E7F58F}"/>
          </ac:picMkLst>
        </pc:picChg>
      </pc:sldChg>
      <pc:sldChg chg="del">
        <pc:chgData name="Eli Habbestad Schei" userId="a01f8ca9-54d7-4a24-b450-47cf7e4241bd" providerId="ADAL" clId="{287D040C-119E-48BB-9A30-7E664D437A79}" dt="2022-03-14T11:00:43.131" v="88" actId="47"/>
        <pc:sldMkLst>
          <pc:docMk/>
          <pc:sldMk cId="1493649292" sldId="2388"/>
        </pc:sldMkLst>
      </pc:sldChg>
      <pc:sldChg chg="del">
        <pc:chgData name="Eli Habbestad Schei" userId="a01f8ca9-54d7-4a24-b450-47cf7e4241bd" providerId="ADAL" clId="{287D040C-119E-48BB-9A30-7E664D437A79}" dt="2022-03-14T11:00:44.134" v="89" actId="47"/>
        <pc:sldMkLst>
          <pc:docMk/>
          <pc:sldMk cId="2015319199" sldId="2389"/>
        </pc:sldMkLst>
      </pc:sldChg>
      <pc:sldChg chg="del">
        <pc:chgData name="Eli Habbestad Schei" userId="a01f8ca9-54d7-4a24-b450-47cf7e4241bd" providerId="ADAL" clId="{287D040C-119E-48BB-9A30-7E664D437A79}" dt="2022-03-14T11:03:42.590" v="105" actId="47"/>
        <pc:sldMkLst>
          <pc:docMk/>
          <pc:sldMk cId="1191566617" sldId="2390"/>
        </pc:sldMkLst>
      </pc:sldChg>
      <pc:sldChg chg="del">
        <pc:chgData name="Eli Habbestad Schei" userId="a01f8ca9-54d7-4a24-b450-47cf7e4241bd" providerId="ADAL" clId="{287D040C-119E-48BB-9A30-7E664D437A79}" dt="2022-03-14T11:03:51.480" v="108" actId="47"/>
        <pc:sldMkLst>
          <pc:docMk/>
          <pc:sldMk cId="141540322" sldId="2392"/>
        </pc:sldMkLst>
      </pc:sldChg>
      <pc:sldChg chg="del">
        <pc:chgData name="Eli Habbestad Schei" userId="a01f8ca9-54d7-4a24-b450-47cf7e4241bd" providerId="ADAL" clId="{287D040C-119E-48BB-9A30-7E664D437A79}" dt="2022-03-14T11:03:52.968" v="109" actId="47"/>
        <pc:sldMkLst>
          <pc:docMk/>
          <pc:sldMk cId="1564633137" sldId="2393"/>
        </pc:sldMkLst>
      </pc:sldChg>
      <pc:sldChg chg="del">
        <pc:chgData name="Eli Habbestad Schei" userId="a01f8ca9-54d7-4a24-b450-47cf7e4241bd" providerId="ADAL" clId="{287D040C-119E-48BB-9A30-7E664D437A79}" dt="2022-03-14T11:03:54.791" v="110" actId="47"/>
        <pc:sldMkLst>
          <pc:docMk/>
          <pc:sldMk cId="1131491977" sldId="2394"/>
        </pc:sldMkLst>
      </pc:sldChg>
      <pc:sldChg chg="del">
        <pc:chgData name="Eli Habbestad Schei" userId="a01f8ca9-54d7-4a24-b450-47cf7e4241bd" providerId="ADAL" clId="{287D040C-119E-48BB-9A30-7E664D437A79}" dt="2022-03-14T11:03:56.351" v="111" actId="47"/>
        <pc:sldMkLst>
          <pc:docMk/>
          <pc:sldMk cId="2041984908" sldId="2395"/>
        </pc:sldMkLst>
      </pc:sldChg>
      <pc:sldChg chg="del">
        <pc:chgData name="Eli Habbestad Schei" userId="a01f8ca9-54d7-4a24-b450-47cf7e4241bd" providerId="ADAL" clId="{287D040C-119E-48BB-9A30-7E664D437A79}" dt="2022-03-14T11:04:06" v="114" actId="47"/>
        <pc:sldMkLst>
          <pc:docMk/>
          <pc:sldMk cId="233694996" sldId="2396"/>
        </pc:sldMkLst>
      </pc:sldChg>
      <pc:sldChg chg="del">
        <pc:chgData name="Eli Habbestad Schei" userId="a01f8ca9-54d7-4a24-b450-47cf7e4241bd" providerId="ADAL" clId="{287D040C-119E-48BB-9A30-7E664D437A79}" dt="2022-03-14T11:04:07.554" v="115" actId="47"/>
        <pc:sldMkLst>
          <pc:docMk/>
          <pc:sldMk cId="748515749" sldId="2397"/>
        </pc:sldMkLst>
      </pc:sldChg>
      <pc:sldChg chg="del">
        <pc:chgData name="Eli Habbestad Schei" userId="a01f8ca9-54d7-4a24-b450-47cf7e4241bd" providerId="ADAL" clId="{287D040C-119E-48BB-9A30-7E664D437A79}" dt="2022-03-14T11:04:08.760" v="116" actId="47"/>
        <pc:sldMkLst>
          <pc:docMk/>
          <pc:sldMk cId="920670038" sldId="2398"/>
        </pc:sldMkLst>
      </pc:sldChg>
      <pc:sldChg chg="del">
        <pc:chgData name="Eli Habbestad Schei" userId="a01f8ca9-54d7-4a24-b450-47cf7e4241bd" providerId="ADAL" clId="{287D040C-119E-48BB-9A30-7E664D437A79}" dt="2022-03-14T11:04:09.888" v="117" actId="47"/>
        <pc:sldMkLst>
          <pc:docMk/>
          <pc:sldMk cId="1301004340" sldId="2399"/>
        </pc:sldMkLst>
      </pc:sldChg>
      <pc:sldChg chg="del">
        <pc:chgData name="Eli Habbestad Schei" userId="a01f8ca9-54d7-4a24-b450-47cf7e4241bd" providerId="ADAL" clId="{287D040C-119E-48BB-9A30-7E664D437A79}" dt="2022-03-14T11:04:19.118" v="124" actId="47"/>
        <pc:sldMkLst>
          <pc:docMk/>
          <pc:sldMk cId="1347008216" sldId="2402"/>
        </pc:sldMkLst>
      </pc:sldChg>
      <pc:sldChg chg="del">
        <pc:chgData name="Eli Habbestad Schei" userId="a01f8ca9-54d7-4a24-b450-47cf7e4241bd" providerId="ADAL" clId="{287D040C-119E-48BB-9A30-7E664D437A79}" dt="2022-03-14T11:04:23.578" v="128" actId="47"/>
        <pc:sldMkLst>
          <pc:docMk/>
          <pc:sldMk cId="1387908846" sldId="2403"/>
        </pc:sldMkLst>
      </pc:sldChg>
      <pc:sldChg chg="del">
        <pc:chgData name="Eli Habbestad Schei" userId="a01f8ca9-54d7-4a24-b450-47cf7e4241bd" providerId="ADAL" clId="{287D040C-119E-48BB-9A30-7E664D437A79}" dt="2022-03-14T11:04:24.626" v="129" actId="47"/>
        <pc:sldMkLst>
          <pc:docMk/>
          <pc:sldMk cId="591313492" sldId="2404"/>
        </pc:sldMkLst>
      </pc:sldChg>
      <pc:sldChg chg="del">
        <pc:chgData name="Eli Habbestad Schei" userId="a01f8ca9-54d7-4a24-b450-47cf7e4241bd" providerId="ADAL" clId="{287D040C-119E-48BB-9A30-7E664D437A79}" dt="2022-03-14T11:04:25.667" v="130" actId="47"/>
        <pc:sldMkLst>
          <pc:docMk/>
          <pc:sldMk cId="1099527851" sldId="2405"/>
        </pc:sldMkLst>
      </pc:sldChg>
      <pc:sldChg chg="del">
        <pc:chgData name="Eli Habbestad Schei" userId="a01f8ca9-54d7-4a24-b450-47cf7e4241bd" providerId="ADAL" clId="{287D040C-119E-48BB-9A30-7E664D437A79}" dt="2022-03-14T11:00:11.260" v="76" actId="47"/>
        <pc:sldMkLst>
          <pc:docMk/>
          <pc:sldMk cId="1847302720" sldId="2406"/>
        </pc:sldMkLst>
      </pc:sldChg>
      <pc:sldChg chg="del">
        <pc:chgData name="Eli Habbestad Schei" userId="a01f8ca9-54d7-4a24-b450-47cf7e4241bd" providerId="ADAL" clId="{287D040C-119E-48BB-9A30-7E664D437A79}" dt="2022-03-14T11:03:58.990" v="112" actId="47"/>
        <pc:sldMkLst>
          <pc:docMk/>
          <pc:sldMk cId="1973914398" sldId="2407"/>
        </pc:sldMkLst>
      </pc:sldChg>
      <pc:sldChg chg="del">
        <pc:chgData name="Eli Habbestad Schei" userId="a01f8ca9-54d7-4a24-b450-47cf7e4241bd" providerId="ADAL" clId="{287D040C-119E-48BB-9A30-7E664D437A79}" dt="2022-03-14T11:04:00.427" v="113" actId="47"/>
        <pc:sldMkLst>
          <pc:docMk/>
          <pc:sldMk cId="968890371" sldId="2408"/>
        </pc:sldMkLst>
      </pc:sldChg>
      <pc:sldChg chg="del">
        <pc:chgData name="Eli Habbestad Schei" userId="a01f8ca9-54d7-4a24-b450-47cf7e4241bd" providerId="ADAL" clId="{287D040C-119E-48BB-9A30-7E664D437A79}" dt="2022-03-14T11:04:13.740" v="120" actId="47"/>
        <pc:sldMkLst>
          <pc:docMk/>
          <pc:sldMk cId="852539234" sldId="2409"/>
        </pc:sldMkLst>
      </pc:sldChg>
      <pc:sldChg chg="del">
        <pc:chgData name="Eli Habbestad Schei" userId="a01f8ca9-54d7-4a24-b450-47cf7e4241bd" providerId="ADAL" clId="{287D040C-119E-48BB-9A30-7E664D437A79}" dt="2022-03-14T11:04:15.531" v="121" actId="47"/>
        <pc:sldMkLst>
          <pc:docMk/>
          <pc:sldMk cId="1127210541" sldId="2410"/>
        </pc:sldMkLst>
      </pc:sldChg>
      <pc:sldChg chg="del">
        <pc:chgData name="Eli Habbestad Schei" userId="a01f8ca9-54d7-4a24-b450-47cf7e4241bd" providerId="ADAL" clId="{287D040C-119E-48BB-9A30-7E664D437A79}" dt="2022-03-14T11:04:17.933" v="123" actId="47"/>
        <pc:sldMkLst>
          <pc:docMk/>
          <pc:sldMk cId="1680476021" sldId="2411"/>
        </pc:sldMkLst>
      </pc:sldChg>
      <pc:sldChg chg="del">
        <pc:chgData name="Eli Habbestad Schei" userId="a01f8ca9-54d7-4a24-b450-47cf7e4241bd" providerId="ADAL" clId="{287D040C-119E-48BB-9A30-7E664D437A79}" dt="2022-03-14T10:59:42.909" v="73" actId="47"/>
        <pc:sldMkLst>
          <pc:docMk/>
          <pc:sldMk cId="1662739668" sldId="2414"/>
        </pc:sldMkLst>
      </pc:sldChg>
      <pc:sldChg chg="addSp delSp modSp add del mod modNotesTx">
        <pc:chgData name="Eli Habbestad Schei" userId="a01f8ca9-54d7-4a24-b450-47cf7e4241bd" providerId="ADAL" clId="{287D040C-119E-48BB-9A30-7E664D437A79}" dt="2022-03-22T12:34:32.803" v="20463"/>
        <pc:sldMkLst>
          <pc:docMk/>
          <pc:sldMk cId="1023457753" sldId="2415"/>
        </pc:sldMkLst>
        <pc:spChg chg="del">
          <ac:chgData name="Eli Habbestad Schei" userId="a01f8ca9-54d7-4a24-b450-47cf7e4241bd" providerId="ADAL" clId="{287D040C-119E-48BB-9A30-7E664D437A79}" dt="2022-03-15T10:25:12.963" v="7841" actId="931"/>
          <ac:spMkLst>
            <pc:docMk/>
            <pc:sldMk cId="1023457753" sldId="2415"/>
            <ac:spMk id="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4:32.803" v="20463"/>
          <ac:spMkLst>
            <pc:docMk/>
            <pc:sldMk cId="1023457753" sldId="2415"/>
            <ac:spMk id="6" creationId="{F408121B-5D68-40C0-9C15-B09AB8BAAE7D}"/>
          </ac:spMkLst>
        </pc:spChg>
        <pc:spChg chg="del">
          <ac:chgData name="Eli Habbestad Schei" userId="a01f8ca9-54d7-4a24-b450-47cf7e4241bd" providerId="ADAL" clId="{287D040C-119E-48BB-9A30-7E664D437A79}" dt="2022-03-16T13:54:44.154" v="18247" actId="478"/>
          <ac:spMkLst>
            <pc:docMk/>
            <pc:sldMk cId="1023457753" sldId="2415"/>
            <ac:spMk id="2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2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5.683" v="18248" actId="478"/>
          <ac:spMkLst>
            <pc:docMk/>
            <pc:sldMk cId="1023457753" sldId="2415"/>
            <ac:spMk id="2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2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3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07:34.155" v="18570" actId="1076"/>
          <ac:spMkLst>
            <pc:docMk/>
            <pc:sldMk cId="1023457753" sldId="2415"/>
            <ac:spMk id="4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2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3:25:36.968" v="18229" actId="478"/>
          <ac:spMkLst>
            <pc:docMk/>
            <pc:sldMk cId="1023457753" sldId="2415"/>
            <ac:spMk id="4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53.807" v="18251" actId="478"/>
          <ac:spMkLst>
            <pc:docMk/>
            <pc:sldMk cId="1023457753" sldId="2415"/>
            <ac:spMk id="4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4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5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5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5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3:54:41.257" v="18246" actId="478"/>
          <ac:spMkLst>
            <pc:docMk/>
            <pc:sldMk cId="1023457753" sldId="2415"/>
            <ac:spMk id="53" creationId="{00000000-0000-0000-0000-000000000000}"/>
          </ac:spMkLst>
        </pc:spChg>
        <pc:picChg chg="mod">
          <ac:chgData name="Eli Habbestad Schei" userId="a01f8ca9-54d7-4a24-b450-47cf7e4241bd" providerId="ADAL" clId="{287D040C-119E-48BB-9A30-7E664D437A79}" dt="2022-03-16T14:07:34.155" v="18570" actId="1076"/>
          <ac:picMkLst>
            <pc:docMk/>
            <pc:sldMk cId="1023457753" sldId="2415"/>
            <ac:picMk id="3" creationId="{00000000-0000-0000-0000-000000000000}"/>
          </ac:picMkLst>
        </pc:picChg>
        <pc:picChg chg="add mod modCrop">
          <ac:chgData name="Eli Habbestad Schei" userId="a01f8ca9-54d7-4a24-b450-47cf7e4241bd" providerId="ADAL" clId="{287D040C-119E-48BB-9A30-7E664D437A79}" dt="2022-03-16T14:07:34.155" v="18570" actId="1076"/>
          <ac:picMkLst>
            <pc:docMk/>
            <pc:sldMk cId="1023457753" sldId="2415"/>
            <ac:picMk id="5" creationId="{8ADE497F-60C2-4EC1-8CAB-84D57283A822}"/>
          </ac:picMkLst>
        </pc:picChg>
        <pc:picChg chg="add mod">
          <ac:chgData name="Eli Habbestad Schei" userId="a01f8ca9-54d7-4a24-b450-47cf7e4241bd" providerId="ADAL" clId="{287D040C-119E-48BB-9A30-7E664D437A79}" dt="2022-03-22T12:34:32.803" v="20463"/>
          <ac:picMkLst>
            <pc:docMk/>
            <pc:sldMk cId="1023457753" sldId="2415"/>
            <ac:picMk id="7" creationId="{506B2F81-DA72-4903-8B64-A4A7EAF5E1B2}"/>
          </ac:picMkLst>
        </pc:picChg>
        <pc:picChg chg="add del mod">
          <ac:chgData name="Eli Habbestad Schei" userId="a01f8ca9-54d7-4a24-b450-47cf7e4241bd" providerId="ADAL" clId="{287D040C-119E-48BB-9A30-7E664D437A79}" dt="2022-03-22T12:34:31.982" v="20462" actId="478"/>
          <ac:picMkLst>
            <pc:docMk/>
            <pc:sldMk cId="1023457753" sldId="2415"/>
            <ac:picMk id="29" creationId="{1D599FCC-88A3-4AA3-B3FD-101BA107E36C}"/>
          </ac:picMkLst>
        </pc:picChg>
        <pc:cxnChg chg="del">
          <ac:chgData name="Eli Habbestad Schei" userId="a01f8ca9-54d7-4a24-b450-47cf7e4241bd" providerId="ADAL" clId="{287D040C-119E-48BB-9A30-7E664D437A79}" dt="2022-03-16T13:54:41.257" v="18246" actId="478"/>
          <ac:cxnSpMkLst>
            <pc:docMk/>
            <pc:sldMk cId="1023457753" sldId="2415"/>
            <ac:cxnSpMk id="19" creationId="{00000000-0000-0000-0000-000000000000}"/>
          </ac:cxnSpMkLst>
        </pc:cxnChg>
        <pc:cxnChg chg="del">
          <ac:chgData name="Eli Habbestad Schei" userId="a01f8ca9-54d7-4a24-b450-47cf7e4241bd" providerId="ADAL" clId="{287D040C-119E-48BB-9A30-7E664D437A79}" dt="2022-03-16T13:54:41.257" v="18246" actId="478"/>
          <ac:cxnSpMkLst>
            <pc:docMk/>
            <pc:sldMk cId="1023457753" sldId="2415"/>
            <ac:cxnSpMk id="20" creationId="{00000000-0000-0000-0000-000000000000}"/>
          </ac:cxnSpMkLst>
        </pc:cxnChg>
        <pc:cxnChg chg="del">
          <ac:chgData name="Eli Habbestad Schei" userId="a01f8ca9-54d7-4a24-b450-47cf7e4241bd" providerId="ADAL" clId="{287D040C-119E-48BB-9A30-7E664D437A79}" dt="2022-03-16T13:54:41.257" v="18246" actId="478"/>
          <ac:cxnSpMkLst>
            <pc:docMk/>
            <pc:sldMk cId="1023457753" sldId="2415"/>
            <ac:cxnSpMk id="23" creationId="{00000000-0000-0000-0000-000000000000}"/>
          </ac:cxnSpMkLst>
        </pc:cxnChg>
        <pc:cxnChg chg="del">
          <ac:chgData name="Eli Habbestad Schei" userId="a01f8ca9-54d7-4a24-b450-47cf7e4241bd" providerId="ADAL" clId="{287D040C-119E-48BB-9A30-7E664D437A79}" dt="2022-03-16T13:54:41.257" v="18246" actId="478"/>
          <ac:cxnSpMkLst>
            <pc:docMk/>
            <pc:sldMk cId="1023457753" sldId="2415"/>
            <ac:cxnSpMk id="24" creationId="{00000000-0000-0000-0000-000000000000}"/>
          </ac:cxnSpMkLst>
        </pc:cxnChg>
      </pc:sldChg>
      <pc:sldChg chg="del">
        <pc:chgData name="Eli Habbestad Schei" userId="a01f8ca9-54d7-4a24-b450-47cf7e4241bd" providerId="ADAL" clId="{287D040C-119E-48BB-9A30-7E664D437A79}" dt="2022-03-14T11:04:11.627" v="118" actId="47"/>
        <pc:sldMkLst>
          <pc:docMk/>
          <pc:sldMk cId="19485054" sldId="2416"/>
        </pc:sldMkLst>
      </pc:sldChg>
      <pc:sldChg chg="del">
        <pc:chgData name="Eli Habbestad Schei" userId="a01f8ca9-54d7-4a24-b450-47cf7e4241bd" providerId="ADAL" clId="{287D040C-119E-48BB-9A30-7E664D437A79}" dt="2022-03-14T11:04:12.623" v="119" actId="47"/>
        <pc:sldMkLst>
          <pc:docMk/>
          <pc:sldMk cId="1338299904" sldId="2417"/>
        </pc:sldMkLst>
      </pc:sldChg>
      <pc:sldChg chg="addSp modSp del">
        <pc:chgData name="Eli Habbestad Schei" userId="a01f8ca9-54d7-4a24-b450-47cf7e4241bd" providerId="ADAL" clId="{287D040C-119E-48BB-9A30-7E664D437A79}" dt="2022-03-16T14:11:54.203" v="18627" actId="47"/>
        <pc:sldMkLst>
          <pc:docMk/>
          <pc:sldMk cId="1194559277" sldId="2418"/>
        </pc:sldMkLst>
        <pc:picChg chg="add mod">
          <ac:chgData name="Eli Habbestad Schei" userId="a01f8ca9-54d7-4a24-b450-47cf7e4241bd" providerId="ADAL" clId="{287D040C-119E-48BB-9A30-7E664D437A79}" dt="2022-03-14T11:08:14.896" v="201"/>
          <ac:picMkLst>
            <pc:docMk/>
            <pc:sldMk cId="1194559277" sldId="2418"/>
            <ac:picMk id="29" creationId="{69A12900-4F07-4B64-8DCB-6C9AF5A9818B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6T14:11:55.386" v="18628" actId="47"/>
        <pc:sldMkLst>
          <pc:docMk/>
          <pc:sldMk cId="714481123" sldId="2419"/>
        </pc:sldMkLst>
        <pc:picChg chg="add mod">
          <ac:chgData name="Eli Habbestad Schei" userId="a01f8ca9-54d7-4a24-b450-47cf7e4241bd" providerId="ADAL" clId="{287D040C-119E-48BB-9A30-7E664D437A79}" dt="2022-03-14T11:08:15.770" v="202"/>
          <ac:picMkLst>
            <pc:docMk/>
            <pc:sldMk cId="714481123" sldId="2419"/>
            <ac:picMk id="15" creationId="{287BB5E6-058E-4ECE-AFA1-F02924276059}"/>
          </ac:picMkLst>
        </pc:picChg>
      </pc:sldChg>
      <pc:sldChg chg="addSp delSp modSp del">
        <pc:chgData name="Eli Habbestad Schei" userId="a01f8ca9-54d7-4a24-b450-47cf7e4241bd" providerId="ADAL" clId="{287D040C-119E-48BB-9A30-7E664D437A79}" dt="2022-03-16T14:11:56.595" v="18629" actId="47"/>
        <pc:sldMkLst>
          <pc:docMk/>
          <pc:sldMk cId="1304352949" sldId="2420"/>
        </pc:sldMkLst>
        <pc:picChg chg="add del mod">
          <ac:chgData name="Eli Habbestad Schei" userId="a01f8ca9-54d7-4a24-b450-47cf7e4241bd" providerId="ADAL" clId="{287D040C-119E-48BB-9A30-7E664D437A79}" dt="2022-03-14T11:08:29.879" v="206"/>
          <ac:picMkLst>
            <pc:docMk/>
            <pc:sldMk cId="1304352949" sldId="2420"/>
            <ac:picMk id="23" creationId="{E623B765-8B43-4CEC-AA20-19069191D190}"/>
          </ac:picMkLst>
        </pc:picChg>
      </pc:sldChg>
      <pc:sldChg chg="del">
        <pc:chgData name="Eli Habbestad Schei" userId="a01f8ca9-54d7-4a24-b450-47cf7e4241bd" providerId="ADAL" clId="{287D040C-119E-48BB-9A30-7E664D437A79}" dt="2022-03-14T11:05:19.027" v="154" actId="47"/>
        <pc:sldMkLst>
          <pc:docMk/>
          <pc:sldMk cId="13146790" sldId="2421"/>
        </pc:sldMkLst>
      </pc:sldChg>
      <pc:sldChg chg="del">
        <pc:chgData name="Eli Habbestad Schei" userId="a01f8ca9-54d7-4a24-b450-47cf7e4241bd" providerId="ADAL" clId="{287D040C-119E-48BB-9A30-7E664D437A79}" dt="2022-03-14T11:05:20.468" v="155" actId="47"/>
        <pc:sldMkLst>
          <pc:docMk/>
          <pc:sldMk cId="107230151" sldId="2422"/>
        </pc:sldMkLst>
      </pc:sldChg>
      <pc:sldChg chg="del">
        <pc:chgData name="Eli Habbestad Schei" userId="a01f8ca9-54d7-4a24-b450-47cf7e4241bd" providerId="ADAL" clId="{287D040C-119E-48BB-9A30-7E664D437A79}" dt="2022-03-14T11:05:22.956" v="156" actId="47"/>
        <pc:sldMkLst>
          <pc:docMk/>
          <pc:sldMk cId="909197235" sldId="2423"/>
        </pc:sldMkLst>
      </pc:sldChg>
      <pc:sldChg chg="del">
        <pc:chgData name="Eli Habbestad Schei" userId="a01f8ca9-54d7-4a24-b450-47cf7e4241bd" providerId="ADAL" clId="{287D040C-119E-48BB-9A30-7E664D437A79}" dt="2022-03-14T11:05:24.183" v="157" actId="47"/>
        <pc:sldMkLst>
          <pc:docMk/>
          <pc:sldMk cId="1120630960" sldId="2424"/>
        </pc:sldMkLst>
      </pc:sldChg>
      <pc:sldChg chg="del">
        <pc:chgData name="Eli Habbestad Schei" userId="a01f8ca9-54d7-4a24-b450-47cf7e4241bd" providerId="ADAL" clId="{287D040C-119E-48BB-9A30-7E664D437A79}" dt="2022-03-14T11:05:26.377" v="158" actId="47"/>
        <pc:sldMkLst>
          <pc:docMk/>
          <pc:sldMk cId="1191614946" sldId="2425"/>
        </pc:sldMkLst>
      </pc:sldChg>
      <pc:sldChg chg="addSp modSp del ord">
        <pc:chgData name="Eli Habbestad Schei" userId="a01f8ca9-54d7-4a24-b450-47cf7e4241bd" providerId="ADAL" clId="{287D040C-119E-48BB-9A30-7E664D437A79}" dt="2022-03-16T14:11:21.002" v="18611" actId="47"/>
        <pc:sldMkLst>
          <pc:docMk/>
          <pc:sldMk cId="105575579" sldId="2432"/>
        </pc:sldMkLst>
        <pc:picChg chg="add mod">
          <ac:chgData name="Eli Habbestad Schei" userId="a01f8ca9-54d7-4a24-b450-47cf7e4241bd" providerId="ADAL" clId="{287D040C-119E-48BB-9A30-7E664D437A79}" dt="2022-03-14T11:07:54.979" v="187"/>
          <ac:picMkLst>
            <pc:docMk/>
            <pc:sldMk cId="105575579" sldId="2432"/>
            <ac:picMk id="25" creationId="{A7D700C3-EAC5-4A30-96CF-61A0C990A015}"/>
          </ac:picMkLst>
        </pc:picChg>
      </pc:sldChg>
      <pc:sldChg chg="del">
        <pc:chgData name="Eli Habbestad Schei" userId="a01f8ca9-54d7-4a24-b450-47cf7e4241bd" providerId="ADAL" clId="{287D040C-119E-48BB-9A30-7E664D437A79}" dt="2022-03-14T10:58:56.980" v="60" actId="47"/>
        <pc:sldMkLst>
          <pc:docMk/>
          <pc:sldMk cId="452867621" sldId="2434"/>
        </pc:sldMkLst>
      </pc:sldChg>
      <pc:sldChg chg="del">
        <pc:chgData name="Eli Habbestad Schei" userId="a01f8ca9-54d7-4a24-b450-47cf7e4241bd" providerId="ADAL" clId="{287D040C-119E-48BB-9A30-7E664D437A79}" dt="2022-03-14T10:58:58.770" v="61" actId="47"/>
        <pc:sldMkLst>
          <pc:docMk/>
          <pc:sldMk cId="1857962504" sldId="2435"/>
        </pc:sldMkLst>
      </pc:sldChg>
      <pc:sldChg chg="addSp modSp del">
        <pc:chgData name="Eli Habbestad Schei" userId="a01f8ca9-54d7-4a24-b450-47cf7e4241bd" providerId="ADAL" clId="{287D040C-119E-48BB-9A30-7E664D437A79}" dt="2022-03-16T14:11:31.224" v="18617" actId="47"/>
        <pc:sldMkLst>
          <pc:docMk/>
          <pc:sldMk cId="822262754" sldId="2436"/>
        </pc:sldMkLst>
        <pc:picChg chg="add mod">
          <ac:chgData name="Eli Habbestad Schei" userId="a01f8ca9-54d7-4a24-b450-47cf7e4241bd" providerId="ADAL" clId="{287D040C-119E-48BB-9A30-7E664D437A79}" dt="2022-03-14T11:07:57.181" v="189"/>
          <ac:picMkLst>
            <pc:docMk/>
            <pc:sldMk cId="822262754" sldId="2436"/>
            <ac:picMk id="15" creationId="{882C8292-BE01-497E-B4AD-430826E1D1C4}"/>
          </ac:picMkLst>
        </pc:picChg>
      </pc:sldChg>
      <pc:sldChg chg="del">
        <pc:chgData name="Eli Habbestad Schei" userId="a01f8ca9-54d7-4a24-b450-47cf7e4241bd" providerId="ADAL" clId="{287D040C-119E-48BB-9A30-7E664D437A79}" dt="2022-03-14T11:00:12.395" v="77" actId="47"/>
        <pc:sldMkLst>
          <pc:docMk/>
          <pc:sldMk cId="1862875640" sldId="2441"/>
        </pc:sldMkLst>
      </pc:sldChg>
      <pc:sldChg chg="addSp modSp del">
        <pc:chgData name="Eli Habbestad Schei" userId="a01f8ca9-54d7-4a24-b450-47cf7e4241bd" providerId="ADAL" clId="{287D040C-119E-48BB-9A30-7E664D437A79}" dt="2022-03-16T14:11:34.998" v="18619" actId="47"/>
        <pc:sldMkLst>
          <pc:docMk/>
          <pc:sldMk cId="803590181" sldId="2442"/>
        </pc:sldMkLst>
        <pc:picChg chg="add mod">
          <ac:chgData name="Eli Habbestad Schei" userId="a01f8ca9-54d7-4a24-b450-47cf7e4241bd" providerId="ADAL" clId="{287D040C-119E-48BB-9A30-7E664D437A79}" dt="2022-03-14T11:07:59.873" v="191"/>
          <ac:picMkLst>
            <pc:docMk/>
            <pc:sldMk cId="803590181" sldId="2442"/>
            <ac:picMk id="59" creationId="{C53A8B58-7F38-4F20-A9A1-2D5013777449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22T12:33:58.351" v="20449"/>
        <pc:sldMkLst>
          <pc:docMk/>
          <pc:sldMk cId="1735079296" sldId="2443"/>
        </pc:sldMkLst>
        <pc:spChg chg="del">
          <ac:chgData name="Eli Habbestad Schei" userId="a01f8ca9-54d7-4a24-b450-47cf7e4241bd" providerId="ADAL" clId="{287D040C-119E-48BB-9A30-7E664D437A79}" dt="2022-03-15T10:50:57.278" v="7875" actId="931"/>
          <ac:spMkLst>
            <pc:docMk/>
            <pc:sldMk cId="1735079296" sldId="2443"/>
            <ac:spMk id="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10:53:09.197" v="7878" actId="931"/>
          <ac:spMkLst>
            <pc:docMk/>
            <pc:sldMk cId="1735079296" sldId="2443"/>
            <ac:spMk id="4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3:58.351" v="20449"/>
          <ac:spMkLst>
            <pc:docMk/>
            <pc:sldMk cId="1735079296" sldId="2443"/>
            <ac:spMk id="35" creationId="{8CBC5C73-0A0E-4972-A91E-9F7D9C2757DF}"/>
          </ac:spMkLst>
        </pc:spChg>
        <pc:spChg chg="mod">
          <ac:chgData name="Eli Habbestad Schei" userId="a01f8ca9-54d7-4a24-b450-47cf7e4241bd" providerId="ADAL" clId="{287D040C-119E-48BB-9A30-7E664D437A79}" dt="2022-03-15T11:31:03.704" v="8170" actId="20577"/>
          <ac:spMkLst>
            <pc:docMk/>
            <pc:sldMk cId="1735079296" sldId="2443"/>
            <ac:spMk id="5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2:21:49.956" v="18043" actId="1076"/>
          <ac:spMkLst>
            <pc:docMk/>
            <pc:sldMk cId="1735079296" sldId="2443"/>
            <ac:spMk id="53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5T10:51:07.955" v="7877" actId="18131"/>
          <ac:picMkLst>
            <pc:docMk/>
            <pc:sldMk cId="1735079296" sldId="2443"/>
            <ac:picMk id="5" creationId="{AADFD503-2CCD-4346-96C3-BFBECC663B98}"/>
          </ac:picMkLst>
        </pc:picChg>
        <pc:picChg chg="add mod modCrop">
          <ac:chgData name="Eli Habbestad Schei" userId="a01f8ca9-54d7-4a24-b450-47cf7e4241bd" providerId="ADAL" clId="{287D040C-119E-48BB-9A30-7E664D437A79}" dt="2022-03-15T10:53:21.123" v="7880" actId="18131"/>
          <ac:picMkLst>
            <pc:docMk/>
            <pc:sldMk cId="1735079296" sldId="2443"/>
            <ac:picMk id="7" creationId="{EDB7540D-9929-41C4-87FE-CE059C2A044B}"/>
          </ac:picMkLst>
        </pc:picChg>
        <pc:picChg chg="add mod">
          <ac:chgData name="Eli Habbestad Schei" userId="a01f8ca9-54d7-4a24-b450-47cf7e4241bd" providerId="ADAL" clId="{287D040C-119E-48BB-9A30-7E664D437A79}" dt="2022-03-22T12:33:58.351" v="20449"/>
          <ac:picMkLst>
            <pc:docMk/>
            <pc:sldMk cId="1735079296" sldId="2443"/>
            <ac:picMk id="36" creationId="{546FB991-2ADE-423E-A859-92DC5DC64FC6}"/>
          </ac:picMkLst>
        </pc:picChg>
        <pc:picChg chg="add del mod">
          <ac:chgData name="Eli Habbestad Schei" userId="a01f8ca9-54d7-4a24-b450-47cf7e4241bd" providerId="ADAL" clId="{287D040C-119E-48BB-9A30-7E664D437A79}" dt="2022-03-22T12:33:57.466" v="20448" actId="478"/>
          <ac:picMkLst>
            <pc:docMk/>
            <pc:sldMk cId="1735079296" sldId="2443"/>
            <ac:picMk id="38" creationId="{5EDBADAA-FF16-4DF1-8A42-5A53D621DBE2}"/>
          </ac:picMkLst>
        </pc:picChg>
      </pc:sldChg>
      <pc:sldChg chg="del">
        <pc:chgData name="Eli Habbestad Schei" userId="a01f8ca9-54d7-4a24-b450-47cf7e4241bd" providerId="ADAL" clId="{287D040C-119E-48BB-9A30-7E664D437A79}" dt="2022-03-14T10:59:21.421" v="66" actId="47"/>
        <pc:sldMkLst>
          <pc:docMk/>
          <pc:sldMk cId="2006138722" sldId="2444"/>
        </pc:sldMkLst>
      </pc:sldChg>
      <pc:sldChg chg="del">
        <pc:chgData name="Eli Habbestad Schei" userId="a01f8ca9-54d7-4a24-b450-47cf7e4241bd" providerId="ADAL" clId="{287D040C-119E-48BB-9A30-7E664D437A79}" dt="2022-03-14T11:04:22.216" v="127" actId="47"/>
        <pc:sldMkLst>
          <pc:docMk/>
          <pc:sldMk cId="2133584523" sldId="2446"/>
        </pc:sldMkLst>
      </pc:sldChg>
      <pc:sldChg chg="del">
        <pc:chgData name="Eli Habbestad Schei" userId="a01f8ca9-54d7-4a24-b450-47cf7e4241bd" providerId="ADAL" clId="{287D040C-119E-48BB-9A30-7E664D437A79}" dt="2022-03-14T11:03:23.695" v="104" actId="47"/>
        <pc:sldMkLst>
          <pc:docMk/>
          <pc:sldMk cId="696947386" sldId="2448"/>
        </pc:sldMkLst>
      </pc:sldChg>
      <pc:sldChg chg="del">
        <pc:chgData name="Eli Habbestad Schei" userId="a01f8ca9-54d7-4a24-b450-47cf7e4241bd" providerId="ADAL" clId="{287D040C-119E-48BB-9A30-7E664D437A79}" dt="2022-03-14T11:05:44.736" v="166" actId="47"/>
        <pc:sldMkLst>
          <pc:docMk/>
          <pc:sldMk cId="1265204346" sldId="2450"/>
        </pc:sldMkLst>
      </pc:sldChg>
      <pc:sldChg chg="del">
        <pc:chgData name="Eli Habbestad Schei" userId="a01f8ca9-54d7-4a24-b450-47cf7e4241bd" providerId="ADAL" clId="{287D040C-119E-48BB-9A30-7E664D437A79}" dt="2022-03-14T11:00:36.032" v="85" actId="47"/>
        <pc:sldMkLst>
          <pc:docMk/>
          <pc:sldMk cId="159473059" sldId="2452"/>
        </pc:sldMkLst>
      </pc:sldChg>
      <pc:sldChg chg="addSp delSp modSp add del mod ord modClrScheme modAnim chgLayout">
        <pc:chgData name="Eli Habbestad Schei" userId="a01f8ca9-54d7-4a24-b450-47cf7e4241bd" providerId="ADAL" clId="{287D040C-119E-48BB-9A30-7E664D437A79}" dt="2022-03-22T12:35:45.764" v="20493"/>
        <pc:sldMkLst>
          <pc:docMk/>
          <pc:sldMk cId="628974580" sldId="2453"/>
        </pc:sldMkLst>
        <pc:spChg chg="add del mod ord">
          <ac:chgData name="Eli Habbestad Schei" userId="a01f8ca9-54d7-4a24-b450-47cf7e4241bd" providerId="ADAL" clId="{287D040C-119E-48BB-9A30-7E664D437A79}" dt="2022-03-16T08:55:55.128" v="13814" actId="931"/>
          <ac:spMkLst>
            <pc:docMk/>
            <pc:sldMk cId="628974580" sldId="2453"/>
            <ac:spMk id="2" creationId="{89B4F8DF-BC71-4B26-B756-071CC021FE1F}"/>
          </ac:spMkLst>
        </pc:spChg>
        <pc:spChg chg="del">
          <ac:chgData name="Eli Habbestad Schei" userId="a01f8ca9-54d7-4a24-b450-47cf7e4241bd" providerId="ADAL" clId="{287D040C-119E-48BB-9A30-7E664D437A79}" dt="2022-03-16T08:55:37.700" v="13812" actId="700"/>
          <ac:spMkLst>
            <pc:docMk/>
            <pc:sldMk cId="628974580" sldId="2453"/>
            <ac:spMk id="3" creationId="{00000000-0000-0000-0000-000000000000}"/>
          </ac:spMkLst>
        </pc:spChg>
        <pc:spChg chg="del mod ord">
          <ac:chgData name="Eli Habbestad Schei" userId="a01f8ca9-54d7-4a24-b450-47cf7e4241bd" providerId="ADAL" clId="{287D040C-119E-48BB-9A30-7E664D437A79}" dt="2022-03-16T08:55:37.700" v="13812" actId="700"/>
          <ac:spMkLst>
            <pc:docMk/>
            <pc:sldMk cId="628974580" sldId="2453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49:44.271" v="13011" actId="478"/>
          <ac:spMkLst>
            <pc:docMk/>
            <pc:sldMk cId="628974580" sldId="2453"/>
            <ac:spMk id="5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5:45.764" v="20493"/>
          <ac:spMkLst>
            <pc:docMk/>
            <pc:sldMk cId="628974580" sldId="2453"/>
            <ac:spMk id="11" creationId="{6F4CA0F5-37A0-4C40-94CB-78B027BB24AA}"/>
          </ac:spMkLst>
        </pc:spChg>
        <pc:spChg chg="mod">
          <ac:chgData name="Eli Habbestad Schei" userId="a01f8ca9-54d7-4a24-b450-47cf7e4241bd" providerId="ADAL" clId="{287D040C-119E-48BB-9A30-7E664D437A79}" dt="2022-03-21T13:04:12.551" v="20286" actId="20577"/>
          <ac:spMkLst>
            <pc:docMk/>
            <pc:sldMk cId="628974580" sldId="2453"/>
            <ac:spMk id="1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55:08.625" v="13808" actId="1036"/>
          <ac:spMkLst>
            <pc:docMk/>
            <pc:sldMk cId="628974580" sldId="2453"/>
            <ac:spMk id="26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6T08:56:39.803" v="13830" actId="18131"/>
          <ac:picMkLst>
            <pc:docMk/>
            <pc:sldMk cId="628974580" sldId="2453"/>
            <ac:picMk id="7" creationId="{3B3262F5-F39E-4C10-ACE8-4280EC8807C6}"/>
          </ac:picMkLst>
        </pc:picChg>
        <pc:picChg chg="add mod">
          <ac:chgData name="Eli Habbestad Schei" userId="a01f8ca9-54d7-4a24-b450-47cf7e4241bd" providerId="ADAL" clId="{287D040C-119E-48BB-9A30-7E664D437A79}" dt="2022-03-22T12:35:45.764" v="20493"/>
          <ac:picMkLst>
            <pc:docMk/>
            <pc:sldMk cId="628974580" sldId="2453"/>
            <ac:picMk id="13" creationId="{E955843C-B0BF-4EAF-9D09-EB0326A2C1C7}"/>
          </ac:picMkLst>
        </pc:picChg>
        <pc:picChg chg="add del mod">
          <ac:chgData name="Eli Habbestad Schei" userId="a01f8ca9-54d7-4a24-b450-47cf7e4241bd" providerId="ADAL" clId="{287D040C-119E-48BB-9A30-7E664D437A79}" dt="2022-03-22T12:35:44.864" v="20492" actId="478"/>
          <ac:picMkLst>
            <pc:docMk/>
            <pc:sldMk cId="628974580" sldId="2453"/>
            <ac:picMk id="15" creationId="{B114CD2C-E275-4A64-97B8-3CB7E55C7A8E}"/>
          </ac:picMkLst>
        </pc:picChg>
      </pc:sldChg>
      <pc:sldChg chg="del">
        <pc:chgData name="Eli Habbestad Schei" userId="a01f8ca9-54d7-4a24-b450-47cf7e4241bd" providerId="ADAL" clId="{287D040C-119E-48BB-9A30-7E664D437A79}" dt="2022-03-14T11:00:26.469" v="83" actId="47"/>
        <pc:sldMkLst>
          <pc:docMk/>
          <pc:sldMk cId="765326717" sldId="2454"/>
        </pc:sldMkLst>
      </pc:sldChg>
      <pc:sldChg chg="addSp modSp del">
        <pc:chgData name="Eli Habbestad Schei" userId="a01f8ca9-54d7-4a24-b450-47cf7e4241bd" providerId="ADAL" clId="{287D040C-119E-48BB-9A30-7E664D437A79}" dt="2022-03-16T14:11:28.378" v="18615" actId="47"/>
        <pc:sldMkLst>
          <pc:docMk/>
          <pc:sldMk cId="690367770" sldId="2456"/>
        </pc:sldMkLst>
        <pc:picChg chg="add mod">
          <ac:chgData name="Eli Habbestad Schei" userId="a01f8ca9-54d7-4a24-b450-47cf7e4241bd" providerId="ADAL" clId="{287D040C-119E-48BB-9A30-7E664D437A79}" dt="2022-03-14T11:07:53.676" v="186"/>
          <ac:picMkLst>
            <pc:docMk/>
            <pc:sldMk cId="690367770" sldId="2456"/>
            <ac:picMk id="18" creationId="{E635134E-BC1F-4038-A3B2-1BDCFB5A3BEB}"/>
          </ac:picMkLst>
        </pc:picChg>
      </pc:sldChg>
      <pc:sldChg chg="del">
        <pc:chgData name="Eli Habbestad Schei" userId="a01f8ca9-54d7-4a24-b450-47cf7e4241bd" providerId="ADAL" clId="{287D040C-119E-48BB-9A30-7E664D437A79}" dt="2022-03-14T10:56:54.594" v="31" actId="47"/>
        <pc:sldMkLst>
          <pc:docMk/>
          <pc:sldMk cId="562395735" sldId="2459"/>
        </pc:sldMkLst>
      </pc:sldChg>
      <pc:sldChg chg="del">
        <pc:chgData name="Eli Habbestad Schei" userId="a01f8ca9-54d7-4a24-b450-47cf7e4241bd" providerId="ADAL" clId="{287D040C-119E-48BB-9A30-7E664D437A79}" dt="2022-03-14T10:56:55.915" v="32" actId="47"/>
        <pc:sldMkLst>
          <pc:docMk/>
          <pc:sldMk cId="1607774548" sldId="2460"/>
        </pc:sldMkLst>
      </pc:sldChg>
      <pc:sldChg chg="addSp modSp add del">
        <pc:chgData name="Eli Habbestad Schei" userId="a01f8ca9-54d7-4a24-b450-47cf7e4241bd" providerId="ADAL" clId="{287D040C-119E-48BB-9A30-7E664D437A79}" dt="2022-03-15T08:57:39.230" v="6772" actId="47"/>
        <pc:sldMkLst>
          <pc:docMk/>
          <pc:sldMk cId="78374295" sldId="2461"/>
        </pc:sldMkLst>
        <pc:picChg chg="add mod">
          <ac:chgData name="Eli Habbestad Schei" userId="a01f8ca9-54d7-4a24-b450-47cf7e4241bd" providerId="ADAL" clId="{287D040C-119E-48BB-9A30-7E664D437A79}" dt="2022-03-14T11:07:26.828" v="176"/>
          <ac:picMkLst>
            <pc:docMk/>
            <pc:sldMk cId="78374295" sldId="2461"/>
            <ac:picMk id="26" creationId="{27B7DAFB-3958-468B-B54F-D7B4BC9FF51F}"/>
          </ac:picMkLst>
        </pc:picChg>
      </pc:sldChg>
      <pc:sldChg chg="del">
        <pc:chgData name="Eli Habbestad Schei" userId="a01f8ca9-54d7-4a24-b450-47cf7e4241bd" providerId="ADAL" clId="{287D040C-119E-48BB-9A30-7E664D437A79}" dt="2022-03-14T10:57:26.651" v="37" actId="47"/>
        <pc:sldMkLst>
          <pc:docMk/>
          <pc:sldMk cId="1367209095" sldId="2462"/>
        </pc:sldMkLst>
      </pc:sldChg>
      <pc:sldChg chg="del">
        <pc:chgData name="Eli Habbestad Schei" userId="a01f8ca9-54d7-4a24-b450-47cf7e4241bd" providerId="ADAL" clId="{287D040C-119E-48BB-9A30-7E664D437A79}" dt="2022-03-14T10:57:29.320" v="38" actId="47"/>
        <pc:sldMkLst>
          <pc:docMk/>
          <pc:sldMk cId="1589513899" sldId="2463"/>
        </pc:sldMkLst>
      </pc:sldChg>
      <pc:sldChg chg="del">
        <pc:chgData name="Eli Habbestad Schei" userId="a01f8ca9-54d7-4a24-b450-47cf7e4241bd" providerId="ADAL" clId="{287D040C-119E-48BB-9A30-7E664D437A79}" dt="2022-03-14T10:57:31.107" v="39" actId="47"/>
        <pc:sldMkLst>
          <pc:docMk/>
          <pc:sldMk cId="1254749154" sldId="2464"/>
        </pc:sldMkLst>
      </pc:sldChg>
      <pc:sldChg chg="del">
        <pc:chgData name="Eli Habbestad Schei" userId="a01f8ca9-54d7-4a24-b450-47cf7e4241bd" providerId="ADAL" clId="{287D040C-119E-48BB-9A30-7E664D437A79}" dt="2022-03-14T10:57:34.012" v="41" actId="47"/>
        <pc:sldMkLst>
          <pc:docMk/>
          <pc:sldMk cId="695258232" sldId="2466"/>
        </pc:sldMkLst>
      </pc:sldChg>
      <pc:sldChg chg="del">
        <pc:chgData name="Eli Habbestad Schei" userId="a01f8ca9-54d7-4a24-b450-47cf7e4241bd" providerId="ADAL" clId="{287D040C-119E-48BB-9A30-7E664D437A79}" dt="2022-03-14T10:57:35.485" v="42" actId="47"/>
        <pc:sldMkLst>
          <pc:docMk/>
          <pc:sldMk cId="1237979969" sldId="2467"/>
        </pc:sldMkLst>
      </pc:sldChg>
      <pc:sldChg chg="del">
        <pc:chgData name="Eli Habbestad Schei" userId="a01f8ca9-54d7-4a24-b450-47cf7e4241bd" providerId="ADAL" clId="{287D040C-119E-48BB-9A30-7E664D437A79}" dt="2022-03-14T10:57:38.276" v="43" actId="47"/>
        <pc:sldMkLst>
          <pc:docMk/>
          <pc:sldMk cId="1690492373" sldId="2468"/>
        </pc:sldMkLst>
      </pc:sldChg>
      <pc:sldChg chg="del">
        <pc:chgData name="Eli Habbestad Schei" userId="a01f8ca9-54d7-4a24-b450-47cf7e4241bd" providerId="ADAL" clId="{287D040C-119E-48BB-9A30-7E664D437A79}" dt="2022-03-14T10:57:40.379" v="44" actId="47"/>
        <pc:sldMkLst>
          <pc:docMk/>
          <pc:sldMk cId="1111800030" sldId="2469"/>
        </pc:sldMkLst>
      </pc:sldChg>
      <pc:sldChg chg="del">
        <pc:chgData name="Eli Habbestad Schei" userId="a01f8ca9-54d7-4a24-b450-47cf7e4241bd" providerId="ADAL" clId="{287D040C-119E-48BB-9A30-7E664D437A79}" dt="2022-03-14T10:57:46.205" v="45" actId="47"/>
        <pc:sldMkLst>
          <pc:docMk/>
          <pc:sldMk cId="1984498433" sldId="2470"/>
        </pc:sldMkLst>
      </pc:sldChg>
      <pc:sldChg chg="addSp modSp del">
        <pc:chgData name="Eli Habbestad Schei" userId="a01f8ca9-54d7-4a24-b450-47cf7e4241bd" providerId="ADAL" clId="{287D040C-119E-48BB-9A30-7E664D437A79}" dt="2022-03-15T08:57:44.618" v="6774" actId="47"/>
        <pc:sldMkLst>
          <pc:docMk/>
          <pc:sldMk cId="917609663" sldId="2471"/>
        </pc:sldMkLst>
        <pc:picChg chg="add mod">
          <ac:chgData name="Eli Habbestad Schei" userId="a01f8ca9-54d7-4a24-b450-47cf7e4241bd" providerId="ADAL" clId="{287D040C-119E-48BB-9A30-7E664D437A79}" dt="2022-03-14T11:07:36.559" v="178"/>
          <ac:picMkLst>
            <pc:docMk/>
            <pc:sldMk cId="917609663" sldId="2471"/>
            <ac:picMk id="8" creationId="{A26FFEEE-17B6-4F5C-881A-E2ACD8D9EE7F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5T08:57:45.743" v="6775" actId="47"/>
        <pc:sldMkLst>
          <pc:docMk/>
          <pc:sldMk cId="1683932587" sldId="2472"/>
        </pc:sldMkLst>
        <pc:picChg chg="add mod">
          <ac:chgData name="Eli Habbestad Schei" userId="a01f8ca9-54d7-4a24-b450-47cf7e4241bd" providerId="ADAL" clId="{287D040C-119E-48BB-9A30-7E664D437A79}" dt="2022-03-14T11:07:40.578" v="179"/>
          <ac:picMkLst>
            <pc:docMk/>
            <pc:sldMk cId="1683932587" sldId="2472"/>
            <ac:picMk id="6" creationId="{C3F6B868-9E9E-4AA9-8A80-6E9FFDA20812}"/>
          </ac:picMkLst>
        </pc:picChg>
      </pc:sldChg>
      <pc:sldChg chg="del">
        <pc:chgData name="Eli Habbestad Schei" userId="a01f8ca9-54d7-4a24-b450-47cf7e4241bd" providerId="ADAL" clId="{287D040C-119E-48BB-9A30-7E664D437A79}" dt="2022-03-14T10:57:51.516" v="46" actId="47"/>
        <pc:sldMkLst>
          <pc:docMk/>
          <pc:sldMk cId="1514620094" sldId="2473"/>
        </pc:sldMkLst>
      </pc:sldChg>
      <pc:sldChg chg="del">
        <pc:chgData name="Eli Habbestad Schei" userId="a01f8ca9-54d7-4a24-b450-47cf7e4241bd" providerId="ADAL" clId="{287D040C-119E-48BB-9A30-7E664D437A79}" dt="2022-03-14T10:57:55.936" v="47" actId="47"/>
        <pc:sldMkLst>
          <pc:docMk/>
          <pc:sldMk cId="1282291499" sldId="2474"/>
        </pc:sldMkLst>
      </pc:sldChg>
      <pc:sldChg chg="addSp modSp del">
        <pc:chgData name="Eli Habbestad Schei" userId="a01f8ca9-54d7-4a24-b450-47cf7e4241bd" providerId="ADAL" clId="{287D040C-119E-48BB-9A30-7E664D437A79}" dt="2022-03-15T08:57:47.410" v="6776" actId="47"/>
        <pc:sldMkLst>
          <pc:docMk/>
          <pc:sldMk cId="16922351" sldId="2475"/>
        </pc:sldMkLst>
        <pc:picChg chg="add mod">
          <ac:chgData name="Eli Habbestad Schei" userId="a01f8ca9-54d7-4a24-b450-47cf7e4241bd" providerId="ADAL" clId="{287D040C-119E-48BB-9A30-7E664D437A79}" dt="2022-03-14T11:07:42.666" v="180"/>
          <ac:picMkLst>
            <pc:docMk/>
            <pc:sldMk cId="16922351" sldId="2475"/>
            <ac:picMk id="19" creationId="{BB848D6C-EFA8-4761-96D9-6168DCC55DD8}"/>
          </ac:picMkLst>
        </pc:picChg>
      </pc:sldChg>
      <pc:sldChg chg="del">
        <pc:chgData name="Eli Habbestad Schei" userId="a01f8ca9-54d7-4a24-b450-47cf7e4241bd" providerId="ADAL" clId="{287D040C-119E-48BB-9A30-7E664D437A79}" dt="2022-03-14T10:58:30.171" v="55" actId="47"/>
        <pc:sldMkLst>
          <pc:docMk/>
          <pc:sldMk cId="1015857464" sldId="2476"/>
        </pc:sldMkLst>
      </pc:sldChg>
      <pc:sldChg chg="del">
        <pc:chgData name="Eli Habbestad Schei" userId="a01f8ca9-54d7-4a24-b450-47cf7e4241bd" providerId="ADAL" clId="{287D040C-119E-48BB-9A30-7E664D437A79}" dt="2022-03-14T10:58:31.406" v="56" actId="47"/>
        <pc:sldMkLst>
          <pc:docMk/>
          <pc:sldMk cId="1122551742" sldId="2477"/>
        </pc:sldMkLst>
      </pc:sldChg>
      <pc:sldChg chg="del">
        <pc:chgData name="Eli Habbestad Schei" userId="a01f8ca9-54d7-4a24-b450-47cf7e4241bd" providerId="ADAL" clId="{287D040C-119E-48BB-9A30-7E664D437A79}" dt="2022-03-14T10:58:34.126" v="57" actId="47"/>
        <pc:sldMkLst>
          <pc:docMk/>
          <pc:sldMk cId="1698487330" sldId="2478"/>
        </pc:sldMkLst>
      </pc:sldChg>
      <pc:sldChg chg="del">
        <pc:chgData name="Eli Habbestad Schei" userId="a01f8ca9-54d7-4a24-b450-47cf7e4241bd" providerId="ADAL" clId="{287D040C-119E-48BB-9A30-7E664D437A79}" dt="2022-03-14T10:58:35.258" v="58" actId="47"/>
        <pc:sldMkLst>
          <pc:docMk/>
          <pc:sldMk cId="359147515" sldId="2479"/>
        </pc:sldMkLst>
      </pc:sldChg>
      <pc:sldChg chg="addSp modSp del">
        <pc:chgData name="Eli Habbestad Schei" userId="a01f8ca9-54d7-4a24-b450-47cf7e4241bd" providerId="ADAL" clId="{287D040C-119E-48BB-9A30-7E664D437A79}" dt="2022-03-16T14:11:29.636" v="18616" actId="47"/>
        <pc:sldMkLst>
          <pc:docMk/>
          <pc:sldMk cId="75245562" sldId="2481"/>
        </pc:sldMkLst>
        <pc:picChg chg="add mod">
          <ac:chgData name="Eli Habbestad Schei" userId="a01f8ca9-54d7-4a24-b450-47cf7e4241bd" providerId="ADAL" clId="{287D040C-119E-48BB-9A30-7E664D437A79}" dt="2022-03-14T11:07:56.150" v="188"/>
          <ac:picMkLst>
            <pc:docMk/>
            <pc:sldMk cId="75245562" sldId="2481"/>
            <ac:picMk id="13" creationId="{6D70835B-7CDE-43C2-B013-4137C857A0E3}"/>
          </ac:picMkLst>
        </pc:picChg>
      </pc:sldChg>
      <pc:sldChg chg="addSp delSp modSp del mod ord">
        <pc:chgData name="Eli Habbestad Schei" userId="a01f8ca9-54d7-4a24-b450-47cf7e4241bd" providerId="ADAL" clId="{287D040C-119E-48BB-9A30-7E664D437A79}" dt="2022-03-14T13:35:38.672" v="3614" actId="47"/>
        <pc:sldMkLst>
          <pc:docMk/>
          <pc:sldMk cId="805251743" sldId="2482"/>
        </pc:sldMkLst>
        <pc:spChg chg="mod">
          <ac:chgData name="Eli Habbestad Schei" userId="a01f8ca9-54d7-4a24-b450-47cf7e4241bd" providerId="ADAL" clId="{287D040C-119E-48BB-9A30-7E664D437A79}" dt="2022-03-14T13:16:58.550" v="2901" actId="20577"/>
          <ac:spMkLst>
            <pc:docMk/>
            <pc:sldMk cId="805251743" sldId="2482"/>
            <ac:spMk id="6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3:17:00.642" v="2903"/>
          <ac:spMkLst>
            <pc:docMk/>
            <pc:sldMk cId="805251743" sldId="2482"/>
            <ac:spMk id="8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4T11:07:20.899" v="175"/>
          <ac:picMkLst>
            <pc:docMk/>
            <pc:sldMk cId="805251743" sldId="2482"/>
            <ac:picMk id="7" creationId="{D6144C61-EF81-4F4A-B3FD-434F3E23226B}"/>
          </ac:picMkLst>
        </pc:picChg>
      </pc:sldChg>
      <pc:sldChg chg="del">
        <pc:chgData name="Eli Habbestad Schei" userId="a01f8ca9-54d7-4a24-b450-47cf7e4241bd" providerId="ADAL" clId="{287D040C-119E-48BB-9A30-7E664D437A79}" dt="2022-03-14T11:04:16.747" v="122" actId="47"/>
        <pc:sldMkLst>
          <pc:docMk/>
          <pc:sldMk cId="858829294" sldId="2483"/>
        </pc:sldMkLst>
      </pc:sldChg>
      <pc:sldChg chg="del">
        <pc:chgData name="Eli Habbestad Schei" userId="a01f8ca9-54d7-4a24-b450-47cf7e4241bd" providerId="ADAL" clId="{287D040C-119E-48BB-9A30-7E664D437A79}" dt="2022-03-14T10:58:08.456" v="48" actId="47"/>
        <pc:sldMkLst>
          <pc:docMk/>
          <pc:sldMk cId="212251746" sldId="2484"/>
        </pc:sldMkLst>
      </pc:sldChg>
      <pc:sldChg chg="addSp delSp modSp add del mod ord modAnim">
        <pc:chgData name="Eli Habbestad Schei" userId="a01f8ca9-54d7-4a24-b450-47cf7e4241bd" providerId="ADAL" clId="{287D040C-119E-48BB-9A30-7E664D437A79}" dt="2022-03-22T12:35:24.520" v="20485"/>
        <pc:sldMkLst>
          <pc:docMk/>
          <pc:sldMk cId="1983690368" sldId="2485"/>
        </pc:sldMkLst>
        <pc:spChg chg="del">
          <ac:chgData name="Eli Habbestad Schei" userId="a01f8ca9-54d7-4a24-b450-47cf7e4241bd" providerId="ADAL" clId="{287D040C-119E-48BB-9A30-7E664D437A79}" dt="2022-03-15T08:58:08.758" v="6780" actId="931"/>
          <ac:spMkLst>
            <pc:docMk/>
            <pc:sldMk cId="1983690368" sldId="2485"/>
            <ac:spMk id="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59:28.447" v="6794" actId="931"/>
          <ac:spMkLst>
            <pc:docMk/>
            <pc:sldMk cId="1983690368" sldId="2485"/>
            <ac:spMk id="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9:01:33.230" v="6819" actId="931"/>
          <ac:spMkLst>
            <pc:docMk/>
            <pc:sldMk cId="1983690368" sldId="2485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9:00:30.005" v="6806" actId="931"/>
          <ac:spMkLst>
            <pc:docMk/>
            <pc:sldMk cId="1983690368" sldId="2485"/>
            <ac:spMk id="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59:07.738" v="6791" actId="1076"/>
          <ac:spMkLst>
            <pc:docMk/>
            <pc:sldMk cId="1983690368" sldId="2485"/>
            <ac:spMk id="1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58:35.494" v="6786" actId="478"/>
          <ac:spMkLst>
            <pc:docMk/>
            <pc:sldMk cId="1983690368" sldId="2485"/>
            <ac:spMk id="1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58:28.683" v="6784" actId="478"/>
          <ac:spMkLst>
            <pc:docMk/>
            <pc:sldMk cId="1983690368" sldId="2485"/>
            <ac:spMk id="20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5:24.520" v="20485"/>
          <ac:spMkLst>
            <pc:docMk/>
            <pc:sldMk cId="1983690368" sldId="2485"/>
            <ac:spMk id="21" creationId="{A9481AE4-E9FC-468E-B6F7-A6715327C198}"/>
          </ac:spMkLst>
        </pc:spChg>
        <pc:spChg chg="mod">
          <ac:chgData name="Eli Habbestad Schei" userId="a01f8ca9-54d7-4a24-b450-47cf7e4241bd" providerId="ADAL" clId="{287D040C-119E-48BB-9A30-7E664D437A79}" dt="2022-03-15T09:04:03.369" v="7162" actId="1036"/>
          <ac:spMkLst>
            <pc:docMk/>
            <pc:sldMk cId="1983690368" sldId="2485"/>
            <ac:spMk id="2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04:03.369" v="7162" actId="1036"/>
          <ac:spMkLst>
            <pc:docMk/>
            <pc:sldMk cId="1983690368" sldId="2485"/>
            <ac:spMk id="2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00:01.126" v="6802" actId="1076"/>
          <ac:spMkLst>
            <pc:docMk/>
            <pc:sldMk cId="1983690368" sldId="2485"/>
            <ac:spMk id="2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59:42.086" v="6797" actId="478"/>
          <ac:spMkLst>
            <pc:docMk/>
            <pc:sldMk cId="1983690368" sldId="2485"/>
            <ac:spMk id="2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59:44.239" v="6798" actId="478"/>
          <ac:spMkLst>
            <pc:docMk/>
            <pc:sldMk cId="1983690368" sldId="2485"/>
            <ac:spMk id="2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01:11.699" v="6816" actId="1076"/>
          <ac:spMkLst>
            <pc:docMk/>
            <pc:sldMk cId="1983690368" sldId="2485"/>
            <ac:spMk id="3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9:00:55.640" v="6811" actId="478"/>
          <ac:spMkLst>
            <pc:docMk/>
            <pc:sldMk cId="1983690368" sldId="2485"/>
            <ac:spMk id="3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9:00:57.527" v="6812" actId="478"/>
          <ac:spMkLst>
            <pc:docMk/>
            <pc:sldMk cId="1983690368" sldId="2485"/>
            <ac:spMk id="33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5T08:59:18.376" v="6793" actId="1076"/>
          <ac:spMkLst>
            <pc:docMk/>
            <pc:sldMk cId="1983690368" sldId="2485"/>
            <ac:spMk id="34" creationId="{FC5E2C4A-FCFC-4157-BE89-EAE046D46293}"/>
          </ac:spMkLst>
        </pc:spChg>
        <pc:spChg chg="add mod">
          <ac:chgData name="Eli Habbestad Schei" userId="a01f8ca9-54d7-4a24-b450-47cf7e4241bd" providerId="ADAL" clId="{287D040C-119E-48BB-9A30-7E664D437A79}" dt="2022-03-15T09:00:22.631" v="6805" actId="1076"/>
          <ac:spMkLst>
            <pc:docMk/>
            <pc:sldMk cId="1983690368" sldId="2485"/>
            <ac:spMk id="36" creationId="{89DA1FBE-CD00-479D-9EBA-BBD7BB0CA0A2}"/>
          </ac:spMkLst>
        </pc:spChg>
        <pc:spChg chg="add mod">
          <ac:chgData name="Eli Habbestad Schei" userId="a01f8ca9-54d7-4a24-b450-47cf7e4241bd" providerId="ADAL" clId="{287D040C-119E-48BB-9A30-7E664D437A79}" dt="2022-03-15T09:01:27.619" v="6818" actId="1076"/>
          <ac:spMkLst>
            <pc:docMk/>
            <pc:sldMk cId="1983690368" sldId="2485"/>
            <ac:spMk id="37" creationId="{EE3EBCAF-07FB-4D1A-99F3-C1280B682883}"/>
          </ac:spMkLst>
        </pc:spChg>
        <pc:spChg chg="add mod">
          <ac:chgData name="Eli Habbestad Schei" userId="a01f8ca9-54d7-4a24-b450-47cf7e4241bd" providerId="ADAL" clId="{287D040C-119E-48BB-9A30-7E664D437A79}" dt="2022-03-15T09:02:25.204" v="6830" actId="1076"/>
          <ac:spMkLst>
            <pc:docMk/>
            <pc:sldMk cId="1983690368" sldId="2485"/>
            <ac:spMk id="38" creationId="{1B740539-7A64-43A6-B740-45EE2DDB490E}"/>
          </ac:spMkLst>
        </pc:spChg>
        <pc:spChg chg="mod">
          <ac:chgData name="Eli Habbestad Schei" userId="a01f8ca9-54d7-4a24-b450-47cf7e4241bd" providerId="ADAL" clId="{287D040C-119E-48BB-9A30-7E664D437A79}" dt="2022-03-15T09:02:14.398" v="6828" actId="1076"/>
          <ac:spMkLst>
            <pc:docMk/>
            <pc:sldMk cId="1983690368" sldId="2485"/>
            <ac:spMk id="3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5T09:01:53.777" v="6823" actId="478"/>
          <ac:spMkLst>
            <pc:docMk/>
            <pc:sldMk cId="1983690368" sldId="2485"/>
            <ac:spMk id="4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9:01:56.587" v="6824" actId="478"/>
          <ac:spMkLst>
            <pc:docMk/>
            <pc:sldMk cId="1983690368" sldId="2485"/>
            <ac:spMk id="45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5T08:58:23.217" v="6783" actId="18131"/>
          <ac:picMkLst>
            <pc:docMk/>
            <pc:sldMk cId="1983690368" sldId="2485"/>
            <ac:picMk id="7" creationId="{46480A31-1B8E-4647-B564-8C057FDA0C0A}"/>
          </ac:picMkLst>
        </pc:picChg>
        <pc:picChg chg="add mod modCrop">
          <ac:chgData name="Eli Habbestad Schei" userId="a01f8ca9-54d7-4a24-b450-47cf7e4241bd" providerId="ADAL" clId="{287D040C-119E-48BB-9A30-7E664D437A79}" dt="2022-03-15T08:59:37.222" v="6796" actId="18131"/>
          <ac:picMkLst>
            <pc:docMk/>
            <pc:sldMk cId="1983690368" sldId="2485"/>
            <ac:picMk id="9" creationId="{993B7554-1CA5-4672-BDE4-1A8F7CC27BA2}"/>
          </ac:picMkLst>
        </pc:picChg>
        <pc:picChg chg="add mod modCrop">
          <ac:chgData name="Eli Habbestad Schei" userId="a01f8ca9-54d7-4a24-b450-47cf7e4241bd" providerId="ADAL" clId="{287D040C-119E-48BB-9A30-7E664D437A79}" dt="2022-03-15T09:00:51.614" v="6810" actId="18131"/>
          <ac:picMkLst>
            <pc:docMk/>
            <pc:sldMk cId="1983690368" sldId="2485"/>
            <ac:picMk id="11" creationId="{C3292321-606D-4FD1-B7A5-6DB459B2D1E9}"/>
          </ac:picMkLst>
        </pc:picChg>
        <pc:picChg chg="add mod modCrop">
          <ac:chgData name="Eli Habbestad Schei" userId="a01f8ca9-54d7-4a24-b450-47cf7e4241bd" providerId="ADAL" clId="{287D040C-119E-48BB-9A30-7E664D437A79}" dt="2022-03-15T09:01:49.977" v="6821" actId="18131"/>
          <ac:picMkLst>
            <pc:docMk/>
            <pc:sldMk cId="1983690368" sldId="2485"/>
            <ac:picMk id="13" creationId="{AE86CC02-A077-4096-85FB-55029DB3F3BB}"/>
          </ac:picMkLst>
        </pc:picChg>
        <pc:picChg chg="add mod">
          <ac:chgData name="Eli Habbestad Schei" userId="a01f8ca9-54d7-4a24-b450-47cf7e4241bd" providerId="ADAL" clId="{287D040C-119E-48BB-9A30-7E664D437A79}" dt="2022-03-22T12:35:24.520" v="20485"/>
          <ac:picMkLst>
            <pc:docMk/>
            <pc:sldMk cId="1983690368" sldId="2485"/>
            <ac:picMk id="22" creationId="{9F85F0CA-1CFF-4627-AC11-078320D13668}"/>
          </ac:picMkLst>
        </pc:picChg>
        <pc:picChg chg="add del mod">
          <ac:chgData name="Eli Habbestad Schei" userId="a01f8ca9-54d7-4a24-b450-47cf7e4241bd" providerId="ADAL" clId="{287D040C-119E-48BB-9A30-7E664D437A79}" dt="2022-03-22T12:35:23.806" v="20484" actId="478"/>
          <ac:picMkLst>
            <pc:docMk/>
            <pc:sldMk cId="1983690368" sldId="2485"/>
            <ac:picMk id="29" creationId="{C3B1188E-C579-4C3A-AF56-1FD0CADD3B54}"/>
          </ac:picMkLst>
        </pc:picChg>
        <pc:picChg chg="add del mod">
          <ac:chgData name="Eli Habbestad Schei" userId="a01f8ca9-54d7-4a24-b450-47cf7e4241bd" providerId="ADAL" clId="{287D040C-119E-48BB-9A30-7E664D437A79}" dt="2022-03-15T09:08:21.782" v="7315"/>
          <ac:picMkLst>
            <pc:docMk/>
            <pc:sldMk cId="1983690368" sldId="2485"/>
            <ac:picMk id="40" creationId="{E44B0981-2EEA-49B8-B664-778A29C3BF7A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6T14:11:25.515" v="18613" actId="47"/>
        <pc:sldMkLst>
          <pc:docMk/>
          <pc:sldMk cId="364319529" sldId="2486"/>
        </pc:sldMkLst>
        <pc:picChg chg="add mod">
          <ac:chgData name="Eli Habbestad Schei" userId="a01f8ca9-54d7-4a24-b450-47cf7e4241bd" providerId="ADAL" clId="{287D040C-119E-48BB-9A30-7E664D437A79}" dt="2022-03-14T11:07:49.660" v="183"/>
          <ac:picMkLst>
            <pc:docMk/>
            <pc:sldMk cId="364319529" sldId="2486"/>
            <ac:picMk id="6" creationId="{261467C6-9EF8-46B3-A10B-25C8D775D044}"/>
          </ac:picMkLst>
        </pc:picChg>
      </pc:sldChg>
      <pc:sldChg chg="del">
        <pc:chgData name="Eli Habbestad Schei" userId="a01f8ca9-54d7-4a24-b450-47cf7e4241bd" providerId="ADAL" clId="{287D040C-119E-48BB-9A30-7E664D437A79}" dt="2022-03-14T10:58:17.409" v="51" actId="47"/>
        <pc:sldMkLst>
          <pc:docMk/>
          <pc:sldMk cId="1034514500" sldId="2487"/>
        </pc:sldMkLst>
      </pc:sldChg>
      <pc:sldChg chg="addSp delSp modSp add del mod ord">
        <pc:chgData name="Eli Habbestad Schei" userId="a01f8ca9-54d7-4a24-b450-47cf7e4241bd" providerId="ADAL" clId="{287D040C-119E-48BB-9A30-7E664D437A79}" dt="2022-03-23T09:52:30.445" v="20871" actId="1076"/>
        <pc:sldMkLst>
          <pc:docMk/>
          <pc:sldMk cId="1775473788" sldId="2488"/>
        </pc:sldMkLst>
        <pc:spChg chg="del">
          <ac:chgData name="Eli Habbestad Schei" userId="a01f8ca9-54d7-4a24-b450-47cf7e4241bd" providerId="ADAL" clId="{287D040C-119E-48BB-9A30-7E664D437A79}" dt="2022-03-16T08:58:27.309" v="13848" actId="931"/>
          <ac:spMkLst>
            <pc:docMk/>
            <pc:sldMk cId="1775473788" sldId="2488"/>
            <ac:spMk id="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58:40.829" v="13852" actId="478"/>
          <ac:spMkLst>
            <pc:docMk/>
            <pc:sldMk cId="1775473788" sldId="2488"/>
            <ac:spMk id="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04:25.441" v="13911" actId="1076"/>
          <ac:spMkLst>
            <pc:docMk/>
            <pc:sldMk cId="1775473788" sldId="2488"/>
            <ac:spMk id="6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4:55.977" v="20473"/>
          <ac:spMkLst>
            <pc:docMk/>
            <pc:sldMk cId="1775473788" sldId="2488"/>
            <ac:spMk id="10" creationId="{4072212D-1EFB-4058-8C78-CF3A783B5E74}"/>
          </ac:spMkLst>
        </pc:spChg>
        <pc:spChg chg="del">
          <ac:chgData name="Eli Habbestad Schei" userId="a01f8ca9-54d7-4a24-b450-47cf7e4241bd" providerId="ADAL" clId="{287D040C-119E-48BB-9A30-7E664D437A79}" dt="2022-03-16T09:00:54.660" v="13873" actId="478"/>
          <ac:spMkLst>
            <pc:docMk/>
            <pc:sldMk cId="1775473788" sldId="2488"/>
            <ac:spMk id="1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2:30.445" v="20871" actId="1076"/>
          <ac:spMkLst>
            <pc:docMk/>
            <pc:sldMk cId="1775473788" sldId="2488"/>
            <ac:spMk id="13" creationId="{00000000-0000-0000-0000-000000000000}"/>
          </ac:spMkLst>
        </pc:spChg>
        <pc:spChg chg="add del">
          <ac:chgData name="Eli Habbestad Schei" userId="a01f8ca9-54d7-4a24-b450-47cf7e4241bd" providerId="ADAL" clId="{287D040C-119E-48BB-9A30-7E664D437A79}" dt="2022-03-16T09:01:57.498" v="13889" actId="22"/>
          <ac:spMkLst>
            <pc:docMk/>
            <pc:sldMk cId="1775473788" sldId="2488"/>
            <ac:spMk id="14" creationId="{2E487E8D-1D22-42A3-9660-B60B504BE8D2}"/>
          </ac:spMkLst>
        </pc:spChg>
        <pc:spChg chg="add mod">
          <ac:chgData name="Eli Habbestad Schei" userId="a01f8ca9-54d7-4a24-b450-47cf7e4241bd" providerId="ADAL" clId="{287D040C-119E-48BB-9A30-7E664D437A79}" dt="2022-03-23T09:52:19.708" v="20869" actId="1076"/>
          <ac:spMkLst>
            <pc:docMk/>
            <pc:sldMk cId="1775473788" sldId="2488"/>
            <ac:spMk id="15" creationId="{4C5DB25B-B395-4642-AF42-FBE3D04CF78A}"/>
          </ac:spMkLst>
        </pc:spChg>
        <pc:spChg chg="add mod">
          <ac:chgData name="Eli Habbestad Schei" userId="a01f8ca9-54d7-4a24-b450-47cf7e4241bd" providerId="ADAL" clId="{287D040C-119E-48BB-9A30-7E664D437A79}" dt="2022-03-23T09:52:14.849" v="20868" actId="1076"/>
          <ac:spMkLst>
            <pc:docMk/>
            <pc:sldMk cId="1775473788" sldId="2488"/>
            <ac:spMk id="16" creationId="{ABD9B1D4-FFC3-4D0D-A2FA-E8A3A5BA037E}"/>
          </ac:spMkLst>
        </pc:spChg>
        <pc:spChg chg="del">
          <ac:chgData name="Eli Habbestad Schei" userId="a01f8ca9-54d7-4a24-b450-47cf7e4241bd" providerId="ADAL" clId="{287D040C-119E-48BB-9A30-7E664D437A79}" dt="2022-03-16T08:58:39.032" v="13851" actId="478"/>
          <ac:spMkLst>
            <pc:docMk/>
            <pc:sldMk cId="1775473788" sldId="2488"/>
            <ac:spMk id="2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2:11.251" v="20867" actId="20577"/>
          <ac:spMkLst>
            <pc:docMk/>
            <pc:sldMk cId="1775473788" sldId="2488"/>
            <ac:spMk id="23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6T09:04:23.941" v="13910" actId="14100"/>
          <ac:picMkLst>
            <pc:docMk/>
            <pc:sldMk cId="1775473788" sldId="2488"/>
            <ac:picMk id="4" creationId="{C1DA50C6-4EBC-491F-98FF-AB0F35657637}"/>
          </ac:picMkLst>
        </pc:picChg>
        <pc:picChg chg="add del mod">
          <ac:chgData name="Eli Habbestad Schei" userId="a01f8ca9-54d7-4a24-b450-47cf7e4241bd" providerId="ADAL" clId="{287D040C-119E-48BB-9A30-7E664D437A79}" dt="2022-03-22T12:34:55.231" v="20472" actId="478"/>
          <ac:picMkLst>
            <pc:docMk/>
            <pc:sldMk cId="1775473788" sldId="2488"/>
            <ac:picMk id="9" creationId="{40DCEF2C-D2D7-4E7D-BFB5-83A61CD2ED4A}"/>
          </ac:picMkLst>
        </pc:picChg>
        <pc:picChg chg="add mod">
          <ac:chgData name="Eli Habbestad Schei" userId="a01f8ca9-54d7-4a24-b450-47cf7e4241bd" providerId="ADAL" clId="{287D040C-119E-48BB-9A30-7E664D437A79}" dt="2022-03-22T12:34:55.977" v="20473"/>
          <ac:picMkLst>
            <pc:docMk/>
            <pc:sldMk cId="1775473788" sldId="2488"/>
            <ac:picMk id="11" creationId="{D68D5274-6F6B-427C-B5F6-7A610AFA79F6}"/>
          </ac:picMkLst>
        </pc:picChg>
      </pc:sldChg>
      <pc:sldChg chg="addSp modSp del">
        <pc:chgData name="Eli Habbestad Schei" userId="a01f8ca9-54d7-4a24-b450-47cf7e4241bd" providerId="ADAL" clId="{287D040C-119E-48BB-9A30-7E664D437A79}" dt="2022-03-16T14:11:27.026" v="18614" actId="47"/>
        <pc:sldMkLst>
          <pc:docMk/>
          <pc:sldMk cId="624549797" sldId="2489"/>
        </pc:sldMkLst>
        <pc:picChg chg="add mod">
          <ac:chgData name="Eli Habbestad Schei" userId="a01f8ca9-54d7-4a24-b450-47cf7e4241bd" providerId="ADAL" clId="{287D040C-119E-48BB-9A30-7E664D437A79}" dt="2022-03-14T11:07:51.382" v="184"/>
          <ac:picMkLst>
            <pc:docMk/>
            <pc:sldMk cId="624549797" sldId="2489"/>
            <ac:picMk id="6" creationId="{E567BC29-BA2E-4157-A109-704E500D0841}"/>
          </ac:picMkLst>
        </pc:picChg>
      </pc:sldChg>
      <pc:sldChg chg="del">
        <pc:chgData name="Eli Habbestad Schei" userId="a01f8ca9-54d7-4a24-b450-47cf7e4241bd" providerId="ADAL" clId="{287D040C-119E-48BB-9A30-7E664D437A79}" dt="2022-03-14T10:58:26.639" v="53" actId="47"/>
        <pc:sldMkLst>
          <pc:docMk/>
          <pc:sldMk cId="767066249" sldId="2490"/>
        </pc:sldMkLst>
      </pc:sldChg>
      <pc:sldChg chg="del">
        <pc:chgData name="Eli Habbestad Schei" userId="a01f8ca9-54d7-4a24-b450-47cf7e4241bd" providerId="ADAL" clId="{287D040C-119E-48BB-9A30-7E664D437A79}" dt="2022-03-14T10:58:28.462" v="54" actId="47"/>
        <pc:sldMkLst>
          <pc:docMk/>
          <pc:sldMk cId="739273303" sldId="2491"/>
        </pc:sldMkLst>
      </pc:sldChg>
      <pc:sldChg chg="addSp delSp modSp add del mod">
        <pc:chgData name="Eli Habbestad Schei" userId="a01f8ca9-54d7-4a24-b450-47cf7e4241bd" providerId="ADAL" clId="{287D040C-119E-48BB-9A30-7E664D437A79}" dt="2022-03-23T09:58:45.333" v="21029" actId="1076"/>
        <pc:sldMkLst>
          <pc:docMk/>
          <pc:sldMk cId="669908538" sldId="2493"/>
        </pc:sldMkLst>
        <pc:spChg chg="del">
          <ac:chgData name="Eli Habbestad Schei" userId="a01f8ca9-54d7-4a24-b450-47cf7e4241bd" providerId="ADAL" clId="{287D040C-119E-48BB-9A30-7E664D437A79}" dt="2022-03-16T09:36:58.936" v="14451" actId="931"/>
          <ac:spMkLst>
            <pc:docMk/>
            <pc:sldMk cId="669908538" sldId="2493"/>
            <ac:spMk id="3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5:09.121" v="20477"/>
          <ac:spMkLst>
            <pc:docMk/>
            <pc:sldMk cId="669908538" sldId="2493"/>
            <ac:spMk id="17" creationId="{3F1E5000-7F01-40B8-9595-1EC70B88B992}"/>
          </ac:spMkLst>
        </pc:spChg>
        <pc:spChg chg="mod">
          <ac:chgData name="Eli Habbestad Schei" userId="a01f8ca9-54d7-4a24-b450-47cf7e4241bd" providerId="ADAL" clId="{287D040C-119E-48BB-9A30-7E664D437A79}" dt="2022-03-23T09:57:43.620" v="21017" actId="1076"/>
          <ac:spMkLst>
            <pc:docMk/>
            <pc:sldMk cId="669908538" sldId="2493"/>
            <ac:spMk id="18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09:37:09.980" v="14455" actId="478"/>
          <ac:spMkLst>
            <pc:docMk/>
            <pc:sldMk cId="669908538" sldId="2493"/>
            <ac:spMk id="1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3T09:58:33.213" v="21026" actId="1076"/>
          <ac:spMkLst>
            <pc:docMk/>
            <pc:sldMk cId="669908538" sldId="2493"/>
            <ac:spMk id="20" creationId="{89A71FDE-C019-4C59-963A-26AB74C8B649}"/>
          </ac:spMkLst>
        </pc:spChg>
        <pc:spChg chg="add mod">
          <ac:chgData name="Eli Habbestad Schei" userId="a01f8ca9-54d7-4a24-b450-47cf7e4241bd" providerId="ADAL" clId="{287D040C-119E-48BB-9A30-7E664D437A79}" dt="2022-03-23T09:58:45.333" v="21029" actId="1076"/>
          <ac:spMkLst>
            <pc:docMk/>
            <pc:sldMk cId="669908538" sldId="2493"/>
            <ac:spMk id="21" creationId="{E13CABA3-C63E-4331-9F5A-E93E43778284}"/>
          </ac:spMkLst>
        </pc:spChg>
        <pc:spChg chg="add mod">
          <ac:chgData name="Eli Habbestad Schei" userId="a01f8ca9-54d7-4a24-b450-47cf7e4241bd" providerId="ADAL" clId="{287D040C-119E-48BB-9A30-7E664D437A79}" dt="2022-03-23T09:58:38.597" v="21027" actId="1076"/>
          <ac:spMkLst>
            <pc:docMk/>
            <pc:sldMk cId="669908538" sldId="2493"/>
            <ac:spMk id="22" creationId="{6482AD9B-59F3-4B9A-83D4-46E337EA57C0}"/>
          </ac:spMkLst>
        </pc:spChg>
        <pc:spChg chg="add mod">
          <ac:chgData name="Eli Habbestad Schei" userId="a01f8ca9-54d7-4a24-b450-47cf7e4241bd" providerId="ADAL" clId="{287D040C-119E-48BB-9A30-7E664D437A79}" dt="2022-03-23T09:58:42.359" v="21028" actId="1076"/>
          <ac:spMkLst>
            <pc:docMk/>
            <pc:sldMk cId="669908538" sldId="2493"/>
            <ac:spMk id="24" creationId="{DAF11916-B3AB-489A-842B-E653AE8EA0E4}"/>
          </ac:spMkLst>
        </pc:spChg>
        <pc:spChg chg="del mod">
          <ac:chgData name="Eli Habbestad Schei" userId="a01f8ca9-54d7-4a24-b450-47cf7e4241bd" providerId="ADAL" clId="{287D040C-119E-48BB-9A30-7E664D437A79}" dt="2022-03-16T09:38:20.215" v="14463" actId="478"/>
          <ac:spMkLst>
            <pc:docMk/>
            <pc:sldMk cId="669908538" sldId="2493"/>
            <ac:spMk id="35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09:38:18.809" v="14461" actId="478"/>
          <ac:spMkLst>
            <pc:docMk/>
            <pc:sldMk cId="669908538" sldId="2493"/>
            <ac:spMk id="3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38:21.011" v="14464" actId="478"/>
          <ac:spMkLst>
            <pc:docMk/>
            <pc:sldMk cId="669908538" sldId="2493"/>
            <ac:spMk id="3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36:26.353" v="14413" actId="478"/>
          <ac:spMkLst>
            <pc:docMk/>
            <pc:sldMk cId="669908538" sldId="2493"/>
            <ac:spMk id="3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4:52.637" v="15028" actId="1076"/>
          <ac:spMkLst>
            <pc:docMk/>
            <pc:sldMk cId="669908538" sldId="2493"/>
            <ac:spMk id="4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5:51.091" v="15040" actId="1076"/>
          <ac:spMkLst>
            <pc:docMk/>
            <pc:sldMk cId="669908538" sldId="2493"/>
            <ac:spMk id="4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6:00.530" v="15042" actId="1076"/>
          <ac:spMkLst>
            <pc:docMk/>
            <pc:sldMk cId="669908538" sldId="2493"/>
            <ac:spMk id="4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6:05.222" v="15043" actId="1076"/>
          <ac:spMkLst>
            <pc:docMk/>
            <pc:sldMk cId="669908538" sldId="2493"/>
            <ac:spMk id="4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6:13.295" v="15044" actId="1076"/>
          <ac:spMkLst>
            <pc:docMk/>
            <pc:sldMk cId="669908538" sldId="2493"/>
            <ac:spMk id="4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6:22.472" v="15046" actId="1076"/>
          <ac:spMkLst>
            <pc:docMk/>
            <pc:sldMk cId="669908538" sldId="2493"/>
            <ac:spMk id="4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5:41.597" v="15038" actId="1076"/>
          <ac:spMkLst>
            <pc:docMk/>
            <pc:sldMk cId="669908538" sldId="2493"/>
            <ac:spMk id="4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45:48.386" v="15039" actId="1076"/>
          <ac:spMkLst>
            <pc:docMk/>
            <pc:sldMk cId="669908538" sldId="2493"/>
            <ac:spMk id="47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6T14:10:57.869" v="18608" actId="14100"/>
          <ac:picMkLst>
            <pc:docMk/>
            <pc:sldMk cId="669908538" sldId="2493"/>
            <ac:picMk id="4" creationId="{7A0AA534-0FDC-4067-964D-FA45C73E1985}"/>
          </ac:picMkLst>
        </pc:picChg>
        <pc:picChg chg="add mod">
          <ac:chgData name="Eli Habbestad Schei" userId="a01f8ca9-54d7-4a24-b450-47cf7e4241bd" providerId="ADAL" clId="{287D040C-119E-48BB-9A30-7E664D437A79}" dt="2022-03-22T12:35:09.121" v="20477"/>
          <ac:picMkLst>
            <pc:docMk/>
            <pc:sldMk cId="669908538" sldId="2493"/>
            <ac:picMk id="19" creationId="{633DEFD1-79A8-44E0-BD64-9C7AD154861E}"/>
          </ac:picMkLst>
        </pc:picChg>
        <pc:picChg chg="add mod">
          <ac:chgData name="Eli Habbestad Schei" userId="a01f8ca9-54d7-4a24-b450-47cf7e4241bd" providerId="ADAL" clId="{287D040C-119E-48BB-9A30-7E664D437A79}" dt="2022-03-14T11:07:45.884" v="181"/>
          <ac:picMkLst>
            <pc:docMk/>
            <pc:sldMk cId="669908538" sldId="2493"/>
            <ac:picMk id="20" creationId="{2D6DDB23-B285-47E5-8E11-C4F48C135505}"/>
          </ac:picMkLst>
        </pc:picChg>
      </pc:sldChg>
      <pc:sldChg chg="del">
        <pc:chgData name="Eli Habbestad Schei" userId="a01f8ca9-54d7-4a24-b450-47cf7e4241bd" providerId="ADAL" clId="{287D040C-119E-48BB-9A30-7E664D437A79}" dt="2022-03-14T11:00:38.497" v="87" actId="47"/>
        <pc:sldMkLst>
          <pc:docMk/>
          <pc:sldMk cId="1473144500" sldId="2494"/>
        </pc:sldMkLst>
      </pc:sldChg>
      <pc:sldChg chg="del">
        <pc:chgData name="Eli Habbestad Schei" userId="a01f8ca9-54d7-4a24-b450-47cf7e4241bd" providerId="ADAL" clId="{287D040C-119E-48BB-9A30-7E664D437A79}" dt="2022-03-14T11:03:48.744" v="107" actId="47"/>
        <pc:sldMkLst>
          <pc:docMk/>
          <pc:sldMk cId="1630634994" sldId="2495"/>
        </pc:sldMkLst>
      </pc:sldChg>
      <pc:sldChg chg="del">
        <pc:chgData name="Eli Habbestad Schei" userId="a01f8ca9-54d7-4a24-b450-47cf7e4241bd" providerId="ADAL" clId="{287D040C-119E-48BB-9A30-7E664D437A79}" dt="2022-03-14T11:04:20.165" v="125" actId="47"/>
        <pc:sldMkLst>
          <pc:docMk/>
          <pc:sldMk cId="1065311705" sldId="2496"/>
        </pc:sldMkLst>
      </pc:sldChg>
      <pc:sldChg chg="del">
        <pc:chgData name="Eli Habbestad Schei" userId="a01f8ca9-54d7-4a24-b450-47cf7e4241bd" providerId="ADAL" clId="{287D040C-119E-48BB-9A30-7E664D437A79}" dt="2022-03-14T11:04:21.410" v="126" actId="47"/>
        <pc:sldMkLst>
          <pc:docMk/>
          <pc:sldMk cId="661761152" sldId="2499"/>
        </pc:sldMkLst>
      </pc:sldChg>
      <pc:sldChg chg="del">
        <pc:chgData name="Eli Habbestad Schei" userId="a01f8ca9-54d7-4a24-b450-47cf7e4241bd" providerId="ADAL" clId="{287D040C-119E-48BB-9A30-7E664D437A79}" dt="2022-03-14T11:04:55.008" v="144" actId="47"/>
        <pc:sldMkLst>
          <pc:docMk/>
          <pc:sldMk cId="767066249" sldId="2501"/>
        </pc:sldMkLst>
      </pc:sldChg>
      <pc:sldChg chg="del">
        <pc:chgData name="Eli Habbestad Schei" userId="a01f8ca9-54d7-4a24-b450-47cf7e4241bd" providerId="ADAL" clId="{287D040C-119E-48BB-9A30-7E664D437A79}" dt="2022-03-14T11:05:01.995" v="149" actId="47"/>
        <pc:sldMkLst>
          <pc:docMk/>
          <pc:sldMk cId="1941690360" sldId="2502"/>
        </pc:sldMkLst>
      </pc:sldChg>
      <pc:sldChg chg="addSp delSp modSp del mod modClrScheme chgLayout">
        <pc:chgData name="Eli Habbestad Schei" userId="a01f8ca9-54d7-4a24-b450-47cf7e4241bd" providerId="ADAL" clId="{287D040C-119E-48BB-9A30-7E664D437A79}" dt="2022-03-14T13:47:21.546" v="3728" actId="47"/>
        <pc:sldMkLst>
          <pc:docMk/>
          <pc:sldMk cId="970925433" sldId="2503"/>
        </pc:sldMkLst>
        <pc:spChg chg="add del mod ord">
          <ac:chgData name="Eli Habbestad Schei" userId="a01f8ca9-54d7-4a24-b450-47cf7e4241bd" providerId="ADAL" clId="{287D040C-119E-48BB-9A30-7E664D437A79}" dt="2022-03-14T12:27:11.146" v="2092" actId="700"/>
          <ac:spMkLst>
            <pc:docMk/>
            <pc:sldMk cId="970925433" sldId="2503"/>
            <ac:spMk id="2" creationId="{3EF2634E-84BE-4FC1-964B-40512DF1EC14}"/>
          </ac:spMkLst>
        </pc:spChg>
        <pc:spChg chg="add del mod ord">
          <ac:chgData name="Eli Habbestad Schei" userId="a01f8ca9-54d7-4a24-b450-47cf7e4241bd" providerId="ADAL" clId="{287D040C-119E-48BB-9A30-7E664D437A79}" dt="2022-03-14T12:27:09.560" v="2089" actId="478"/>
          <ac:spMkLst>
            <pc:docMk/>
            <pc:sldMk cId="970925433" sldId="2503"/>
            <ac:spMk id="8" creationId="{203F6B20-8FAB-4AF1-8084-23D9FE38BE62}"/>
          </ac:spMkLst>
        </pc:spChg>
        <pc:spChg chg="add del mod ord">
          <ac:chgData name="Eli Habbestad Schei" userId="a01f8ca9-54d7-4a24-b450-47cf7e4241bd" providerId="ADAL" clId="{287D040C-119E-48BB-9A30-7E664D437A79}" dt="2022-03-14T12:27:07.814" v="2088" actId="700"/>
          <ac:spMkLst>
            <pc:docMk/>
            <pc:sldMk cId="970925433" sldId="2503"/>
            <ac:spMk id="9" creationId="{07B5B1F2-3143-4913-B5AB-D4A41563F264}"/>
          </ac:spMkLst>
        </pc:spChg>
        <pc:spChg chg="del">
          <ac:chgData name="Eli Habbestad Schei" userId="a01f8ca9-54d7-4a24-b450-47cf7e4241bd" providerId="ADAL" clId="{287D040C-119E-48BB-9A30-7E664D437A79}" dt="2022-03-14T12:25:40.387" v="2067" actId="478"/>
          <ac:spMkLst>
            <pc:docMk/>
            <pc:sldMk cId="970925433" sldId="2503"/>
            <ac:spMk id="11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2:27:46.373" v="2097" actId="1076"/>
          <ac:spMkLst>
            <pc:docMk/>
            <pc:sldMk cId="970925433" sldId="2503"/>
            <ac:spMk id="1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3:36:58.281" v="3627" actId="21"/>
          <ac:spMkLst>
            <pc:docMk/>
            <pc:sldMk cId="970925433" sldId="2503"/>
            <ac:spMk id="16" creationId="{00000000-0000-0000-0000-000000000000}"/>
          </ac:spMkLst>
        </pc:spChg>
        <pc:picChg chg="add del mod">
          <ac:chgData name="Eli Habbestad Schei" userId="a01f8ca9-54d7-4a24-b450-47cf7e4241bd" providerId="ADAL" clId="{287D040C-119E-48BB-9A30-7E664D437A79}" dt="2022-03-14T12:27:10.651" v="2091" actId="931"/>
          <ac:picMkLst>
            <pc:docMk/>
            <pc:sldMk cId="970925433" sldId="2503"/>
            <ac:picMk id="4" creationId="{F96B3B2C-CA50-465A-A39D-6D9EFA5A4957}"/>
          </ac:picMkLst>
        </pc:picChg>
        <pc:picChg chg="mod">
          <ac:chgData name="Eli Habbestad Schei" userId="a01f8ca9-54d7-4a24-b450-47cf7e4241bd" providerId="ADAL" clId="{287D040C-119E-48BB-9A30-7E664D437A79}" dt="2022-03-14T12:28:00.854" v="2101" actId="1076"/>
          <ac:picMkLst>
            <pc:docMk/>
            <pc:sldMk cId="970925433" sldId="2503"/>
            <ac:picMk id="5" creationId="{518366CD-9F86-440B-BAE3-3B44E5A091CC}"/>
          </ac:picMkLst>
        </pc:picChg>
        <pc:picChg chg="add mod">
          <ac:chgData name="Eli Habbestad Schei" userId="a01f8ca9-54d7-4a24-b450-47cf7e4241bd" providerId="ADAL" clId="{287D040C-119E-48BB-9A30-7E664D437A79}" dt="2022-03-14T12:28:00.854" v="2101" actId="1076"/>
          <ac:picMkLst>
            <pc:docMk/>
            <pc:sldMk cId="970925433" sldId="2503"/>
            <ac:picMk id="6" creationId="{28E39FC6-DE52-45C6-A96A-40017072F05F}"/>
          </ac:picMkLst>
        </pc:picChg>
        <pc:picChg chg="add del mod ord modCrop">
          <ac:chgData name="Eli Habbestad Schei" userId="a01f8ca9-54d7-4a24-b450-47cf7e4241bd" providerId="ADAL" clId="{287D040C-119E-48BB-9A30-7E664D437A79}" dt="2022-03-14T12:27:07.030" v="2086" actId="931"/>
          <ac:picMkLst>
            <pc:docMk/>
            <pc:sldMk cId="970925433" sldId="2503"/>
            <ac:picMk id="12" creationId="{5771252F-61BB-4857-8FCA-40143D76089D}"/>
          </ac:picMkLst>
        </pc:picChg>
      </pc:sldChg>
      <pc:sldChg chg="del">
        <pc:chgData name="Eli Habbestad Schei" userId="a01f8ca9-54d7-4a24-b450-47cf7e4241bd" providerId="ADAL" clId="{287D040C-119E-48BB-9A30-7E664D437A79}" dt="2022-03-14T10:57:19.139" v="36" actId="47"/>
        <pc:sldMkLst>
          <pc:docMk/>
          <pc:sldMk cId="1776808933" sldId="2504"/>
        </pc:sldMkLst>
      </pc:sldChg>
      <pc:sldChg chg="addSp delSp modSp add del mod modAnim modNotesTx">
        <pc:chgData name="Eli Habbestad Schei" userId="a01f8ca9-54d7-4a24-b450-47cf7e4241bd" providerId="ADAL" clId="{287D040C-119E-48BB-9A30-7E664D437A79}" dt="2022-03-22T12:33:45.647" v="20443"/>
        <pc:sldMkLst>
          <pc:docMk/>
          <pc:sldMk cId="246247255" sldId="2506"/>
        </pc:sldMkLst>
        <pc:spChg chg="add del">
          <ac:chgData name="Eli Habbestad Schei" userId="a01f8ca9-54d7-4a24-b450-47cf7e4241bd" providerId="ADAL" clId="{287D040C-119E-48BB-9A30-7E664D437A79}" dt="2022-03-15T08:43:49.663" v="5827" actId="931"/>
          <ac:spMkLst>
            <pc:docMk/>
            <pc:sldMk cId="246247255" sldId="2506"/>
            <ac:spMk id="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4:30.534" v="5830" actId="931"/>
          <ac:spMkLst>
            <pc:docMk/>
            <pc:sldMk cId="246247255" sldId="2506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4:57.181" v="5833" actId="931"/>
          <ac:spMkLst>
            <pc:docMk/>
            <pc:sldMk cId="246247255" sldId="2506"/>
            <ac:spMk id="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09.962" v="5836" actId="931"/>
          <ac:spMkLst>
            <pc:docMk/>
            <pc:sldMk cId="246247255" sldId="2506"/>
            <ac:spMk id="7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3:45.647" v="20443"/>
          <ac:spMkLst>
            <pc:docMk/>
            <pc:sldMk cId="246247255" sldId="2506"/>
            <ac:spMk id="16" creationId="{011BD9E6-36AB-4EAA-994C-ACDD661B9072}"/>
          </ac:spMkLst>
        </pc:spChg>
        <pc:spChg chg="mod">
          <ac:chgData name="Eli Habbestad Schei" userId="a01f8ca9-54d7-4a24-b450-47cf7e4241bd" providerId="ADAL" clId="{287D040C-119E-48BB-9A30-7E664D437A79}" dt="2022-03-18T12:41:20.904" v="19771" actId="20577"/>
          <ac:spMkLst>
            <pc:docMk/>
            <pc:sldMk cId="246247255" sldId="2506"/>
            <ac:spMk id="20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5T08:48:17.838" v="6137" actId="478"/>
          <ac:spMkLst>
            <pc:docMk/>
            <pc:sldMk cId="246247255" sldId="2506"/>
            <ac:spMk id="2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57:13.261" v="6771" actId="20577"/>
          <ac:spMkLst>
            <pc:docMk/>
            <pc:sldMk cId="246247255" sldId="2506"/>
            <ac:spMk id="2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48:22.839" v="6163" actId="1035"/>
          <ac:spMkLst>
            <pc:docMk/>
            <pc:sldMk cId="246247255" sldId="2506"/>
            <ac:spMk id="3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3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3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3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3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54:41.296" v="6605" actId="14100"/>
          <ac:spMkLst>
            <pc:docMk/>
            <pc:sldMk cId="246247255" sldId="2506"/>
            <ac:spMk id="4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48:22.839" v="6163" actId="1035"/>
          <ac:spMkLst>
            <pc:docMk/>
            <pc:sldMk cId="246247255" sldId="2506"/>
            <ac:spMk id="4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4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56:51.263" v="6725" actId="14100"/>
          <ac:spMkLst>
            <pc:docMk/>
            <pc:sldMk cId="246247255" sldId="2506"/>
            <ac:spMk id="5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48:22.839" v="6163" actId="1035"/>
          <ac:spMkLst>
            <pc:docMk/>
            <pc:sldMk cId="246247255" sldId="2506"/>
            <ac:spMk id="5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5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56:43.383" v="6723" actId="20577"/>
          <ac:spMkLst>
            <pc:docMk/>
            <pc:sldMk cId="246247255" sldId="2506"/>
            <ac:spMk id="5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48:22.839" v="6163" actId="1035"/>
          <ac:spMkLst>
            <pc:docMk/>
            <pc:sldMk cId="246247255" sldId="2506"/>
            <ac:spMk id="6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6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6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6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5T08:45:39.063" v="5852" actId="478"/>
          <ac:spMkLst>
            <pc:docMk/>
            <pc:sldMk cId="246247255" sldId="2506"/>
            <ac:spMk id="64" creationId="{00000000-0000-0000-0000-000000000000}"/>
          </ac:spMkLst>
        </pc:spChg>
        <pc:picChg chg="add del mod">
          <ac:chgData name="Eli Habbestad Schei" userId="a01f8ca9-54d7-4a24-b450-47cf7e4241bd" providerId="ADAL" clId="{287D040C-119E-48BB-9A30-7E664D437A79}" dt="2022-03-15T08:37:01.657" v="5826" actId="931"/>
          <ac:picMkLst>
            <pc:docMk/>
            <pc:sldMk cId="246247255" sldId="2506"/>
            <ac:picMk id="5" creationId="{2C147B65-A775-4F9D-8F4F-AE5D6BCAC192}"/>
          </ac:picMkLst>
        </pc:picChg>
        <pc:picChg chg="add mod modCrop">
          <ac:chgData name="Eli Habbestad Schei" userId="a01f8ca9-54d7-4a24-b450-47cf7e4241bd" providerId="ADAL" clId="{287D040C-119E-48BB-9A30-7E664D437A79}" dt="2022-03-15T08:48:22.839" v="6163" actId="1035"/>
          <ac:picMkLst>
            <pc:docMk/>
            <pc:sldMk cId="246247255" sldId="2506"/>
            <ac:picMk id="9" creationId="{D95DEDCA-36BA-4F2B-B4B4-BEE9A1653F03}"/>
          </ac:picMkLst>
        </pc:picChg>
        <pc:picChg chg="add mod modCrop">
          <ac:chgData name="Eli Habbestad Schei" userId="a01f8ca9-54d7-4a24-b450-47cf7e4241bd" providerId="ADAL" clId="{287D040C-119E-48BB-9A30-7E664D437A79}" dt="2022-03-15T08:48:22.839" v="6163" actId="1035"/>
          <ac:picMkLst>
            <pc:docMk/>
            <pc:sldMk cId="246247255" sldId="2506"/>
            <ac:picMk id="11" creationId="{168A63BF-FB59-4212-BE27-C2321E5E2186}"/>
          </ac:picMkLst>
        </pc:picChg>
        <pc:picChg chg="add mod modCrop">
          <ac:chgData name="Eli Habbestad Schei" userId="a01f8ca9-54d7-4a24-b450-47cf7e4241bd" providerId="ADAL" clId="{287D040C-119E-48BB-9A30-7E664D437A79}" dt="2022-03-15T08:48:22.839" v="6163" actId="1035"/>
          <ac:picMkLst>
            <pc:docMk/>
            <pc:sldMk cId="246247255" sldId="2506"/>
            <ac:picMk id="13" creationId="{3C6B4EBF-BD37-4DB5-9BD6-97BB0CBB0559}"/>
          </ac:picMkLst>
        </pc:picChg>
        <pc:picChg chg="add mod modCrop">
          <ac:chgData name="Eli Habbestad Schei" userId="a01f8ca9-54d7-4a24-b450-47cf7e4241bd" providerId="ADAL" clId="{287D040C-119E-48BB-9A30-7E664D437A79}" dt="2022-03-15T08:48:22.839" v="6163" actId="1035"/>
          <ac:picMkLst>
            <pc:docMk/>
            <pc:sldMk cId="246247255" sldId="2506"/>
            <ac:picMk id="15" creationId="{95BAC1FC-BF70-4110-BE49-027751C4A531}"/>
          </ac:picMkLst>
        </pc:picChg>
        <pc:picChg chg="add mod">
          <ac:chgData name="Eli Habbestad Schei" userId="a01f8ca9-54d7-4a24-b450-47cf7e4241bd" providerId="ADAL" clId="{287D040C-119E-48BB-9A30-7E664D437A79}" dt="2022-03-22T12:33:45.647" v="20443"/>
          <ac:picMkLst>
            <pc:docMk/>
            <pc:sldMk cId="246247255" sldId="2506"/>
            <ac:picMk id="17" creationId="{99A443E9-AEC9-4333-8D06-6586065CDE24}"/>
          </ac:picMkLst>
        </pc:picChg>
        <pc:picChg chg="add del mod">
          <ac:chgData name="Eli Habbestad Schei" userId="a01f8ca9-54d7-4a24-b450-47cf7e4241bd" providerId="ADAL" clId="{287D040C-119E-48BB-9A30-7E664D437A79}" dt="2022-03-22T12:33:44.820" v="20442" actId="478"/>
          <ac:picMkLst>
            <pc:docMk/>
            <pc:sldMk cId="246247255" sldId="2506"/>
            <ac:picMk id="42" creationId="{6BA033B3-65F4-413F-9E90-69CFDB9FBDC3}"/>
          </ac:picMkLst>
        </pc:picChg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782280524" sldId="2507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822262754" sldId="2508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282828202" sldId="2509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676902021" sldId="2510"/>
        </pc:sldMkLst>
      </pc:sldChg>
      <pc:sldChg chg="del">
        <pc:chgData name="Eli Habbestad Schei" userId="a01f8ca9-54d7-4a24-b450-47cf7e4241bd" providerId="ADAL" clId="{287D040C-119E-48BB-9A30-7E664D437A79}" dt="2022-03-14T11:01:03.555" v="91" actId="47"/>
        <pc:sldMkLst>
          <pc:docMk/>
          <pc:sldMk cId="1266235189" sldId="2511"/>
        </pc:sldMkLst>
      </pc:sldChg>
      <pc:sldChg chg="del">
        <pc:chgData name="Eli Habbestad Schei" userId="a01f8ca9-54d7-4a24-b450-47cf7e4241bd" providerId="ADAL" clId="{287D040C-119E-48BB-9A30-7E664D437A79}" dt="2022-03-14T11:05:00.080" v="148" actId="47"/>
        <pc:sldMkLst>
          <pc:docMk/>
          <pc:sldMk cId="653448036" sldId="2512"/>
        </pc:sldMkLst>
      </pc:sldChg>
      <pc:sldChg chg="addSp delSp modSp del">
        <pc:chgData name="Eli Habbestad Schei" userId="a01f8ca9-54d7-4a24-b450-47cf7e4241bd" providerId="ADAL" clId="{287D040C-119E-48BB-9A30-7E664D437A79}" dt="2022-03-16T14:11:58.513" v="18630" actId="47"/>
        <pc:sldMkLst>
          <pc:docMk/>
          <pc:sldMk cId="76593093" sldId="2513"/>
        </pc:sldMkLst>
        <pc:picChg chg="add del mod">
          <ac:chgData name="Eli Habbestad Schei" userId="a01f8ca9-54d7-4a24-b450-47cf7e4241bd" providerId="ADAL" clId="{287D040C-119E-48BB-9A30-7E664D437A79}" dt="2022-03-14T11:08:29.316" v="205"/>
          <ac:picMkLst>
            <pc:docMk/>
            <pc:sldMk cId="76593093" sldId="2513"/>
            <ac:picMk id="17" creationId="{333787A3-E0E6-4CF6-BCEE-7032C643BCDA}"/>
          </ac:picMkLst>
        </pc:picChg>
        <pc:picChg chg="add mod">
          <ac:chgData name="Eli Habbestad Schei" userId="a01f8ca9-54d7-4a24-b450-47cf7e4241bd" providerId="ADAL" clId="{287D040C-119E-48BB-9A30-7E664D437A79}" dt="2022-03-14T11:08:32.312" v="207"/>
          <ac:picMkLst>
            <pc:docMk/>
            <pc:sldMk cId="76593093" sldId="2513"/>
            <ac:picMk id="19" creationId="{293221A8-CD21-4217-9D4E-7562FF059C8A}"/>
          </ac:picMkLst>
        </pc:picChg>
      </pc:sldChg>
      <pc:sldChg chg="addSp delSp modSp del">
        <pc:chgData name="Eli Habbestad Schei" userId="a01f8ca9-54d7-4a24-b450-47cf7e4241bd" providerId="ADAL" clId="{287D040C-119E-48BB-9A30-7E664D437A79}" dt="2022-03-18T09:05:22.626" v="18906" actId="47"/>
        <pc:sldMkLst>
          <pc:docMk/>
          <pc:sldMk cId="824272813" sldId="2514"/>
        </pc:sldMkLst>
        <pc:picChg chg="add del mod">
          <ac:chgData name="Eli Habbestad Schei" userId="a01f8ca9-54d7-4a24-b450-47cf7e4241bd" providerId="ADAL" clId="{287D040C-119E-48BB-9A30-7E664D437A79}" dt="2022-03-14T11:08:42.381" v="213"/>
          <ac:picMkLst>
            <pc:docMk/>
            <pc:sldMk cId="824272813" sldId="2514"/>
            <ac:picMk id="167" creationId="{1453F0AC-D3DE-44D2-B843-CFA97B43CB2F}"/>
          </ac:picMkLst>
        </pc:picChg>
      </pc:sldChg>
      <pc:sldChg chg="del">
        <pc:chgData name="Eli Habbestad Schei" userId="a01f8ca9-54d7-4a24-b450-47cf7e4241bd" providerId="ADAL" clId="{287D040C-119E-48BB-9A30-7E664D437A79}" dt="2022-03-18T09:05:23.501" v="18907" actId="47"/>
        <pc:sldMkLst>
          <pc:docMk/>
          <pc:sldMk cId="1662739668" sldId="2515"/>
        </pc:sldMkLst>
      </pc:sldChg>
      <pc:sldChg chg="del">
        <pc:chgData name="Eli Habbestad Schei" userId="a01f8ca9-54d7-4a24-b450-47cf7e4241bd" providerId="ADAL" clId="{287D040C-119E-48BB-9A30-7E664D437A79}" dt="2022-03-18T09:05:24.421" v="18908" actId="47"/>
        <pc:sldMkLst>
          <pc:docMk/>
          <pc:sldMk cId="2025187190" sldId="2516"/>
        </pc:sldMkLst>
      </pc:sldChg>
      <pc:sldChg chg="del">
        <pc:chgData name="Eli Habbestad Schei" userId="a01f8ca9-54d7-4a24-b450-47cf7e4241bd" providerId="ADAL" clId="{287D040C-119E-48BB-9A30-7E664D437A79}" dt="2022-03-18T09:05:25.315" v="18909" actId="47"/>
        <pc:sldMkLst>
          <pc:docMk/>
          <pc:sldMk cId="1967681095" sldId="2517"/>
        </pc:sldMkLst>
      </pc:sldChg>
      <pc:sldChg chg="del">
        <pc:chgData name="Eli Habbestad Schei" userId="a01f8ca9-54d7-4a24-b450-47cf7e4241bd" providerId="ADAL" clId="{287D040C-119E-48BB-9A30-7E664D437A79}" dt="2022-03-18T09:05:26.164" v="18910" actId="47"/>
        <pc:sldMkLst>
          <pc:docMk/>
          <pc:sldMk cId="437116466" sldId="2518"/>
        </pc:sldMkLst>
      </pc:sldChg>
      <pc:sldChg chg="del">
        <pc:chgData name="Eli Habbestad Schei" userId="a01f8ca9-54d7-4a24-b450-47cf7e4241bd" providerId="ADAL" clId="{287D040C-119E-48BB-9A30-7E664D437A79}" dt="2022-03-18T09:05:27.044" v="18911" actId="47"/>
        <pc:sldMkLst>
          <pc:docMk/>
          <pc:sldMk cId="1176911340" sldId="2519"/>
        </pc:sldMkLst>
      </pc:sldChg>
      <pc:sldChg chg="del">
        <pc:chgData name="Eli Habbestad Schei" userId="a01f8ca9-54d7-4a24-b450-47cf7e4241bd" providerId="ADAL" clId="{287D040C-119E-48BB-9A30-7E664D437A79}" dt="2022-03-18T09:05:27.971" v="18912" actId="47"/>
        <pc:sldMkLst>
          <pc:docMk/>
          <pc:sldMk cId="1943327684" sldId="2520"/>
        </pc:sldMkLst>
      </pc:sldChg>
      <pc:sldChg chg="del">
        <pc:chgData name="Eli Habbestad Schei" userId="a01f8ca9-54d7-4a24-b450-47cf7e4241bd" providerId="ADAL" clId="{287D040C-119E-48BB-9A30-7E664D437A79}" dt="2022-03-18T09:05:28.894" v="18913" actId="47"/>
        <pc:sldMkLst>
          <pc:docMk/>
          <pc:sldMk cId="1876855542" sldId="2521"/>
        </pc:sldMkLst>
      </pc:sldChg>
      <pc:sldChg chg="del">
        <pc:chgData name="Eli Habbestad Schei" userId="a01f8ca9-54d7-4a24-b450-47cf7e4241bd" providerId="ADAL" clId="{287D040C-119E-48BB-9A30-7E664D437A79}" dt="2022-03-18T09:05:29.756" v="18914" actId="47"/>
        <pc:sldMkLst>
          <pc:docMk/>
          <pc:sldMk cId="1069755936" sldId="2522"/>
        </pc:sldMkLst>
      </pc:sldChg>
      <pc:sldChg chg="del">
        <pc:chgData name="Eli Habbestad Schei" userId="a01f8ca9-54d7-4a24-b450-47cf7e4241bd" providerId="ADAL" clId="{287D040C-119E-48BB-9A30-7E664D437A79}" dt="2022-03-18T09:05:30.758" v="18915" actId="47"/>
        <pc:sldMkLst>
          <pc:docMk/>
          <pc:sldMk cId="349517445" sldId="2523"/>
        </pc:sldMkLst>
      </pc:sldChg>
      <pc:sldChg chg="del">
        <pc:chgData name="Eli Habbestad Schei" userId="a01f8ca9-54d7-4a24-b450-47cf7e4241bd" providerId="ADAL" clId="{287D040C-119E-48BB-9A30-7E664D437A79}" dt="2022-03-18T09:05:32.048" v="18916" actId="47"/>
        <pc:sldMkLst>
          <pc:docMk/>
          <pc:sldMk cId="588219756" sldId="2524"/>
        </pc:sldMkLst>
      </pc:sldChg>
      <pc:sldChg chg="del">
        <pc:chgData name="Eli Habbestad Schei" userId="a01f8ca9-54d7-4a24-b450-47cf7e4241bd" providerId="ADAL" clId="{287D040C-119E-48BB-9A30-7E664D437A79}" dt="2022-03-18T09:05:33.303" v="18917" actId="47"/>
        <pc:sldMkLst>
          <pc:docMk/>
          <pc:sldMk cId="1856669179" sldId="2525"/>
        </pc:sldMkLst>
      </pc:sldChg>
      <pc:sldChg chg="del">
        <pc:chgData name="Eli Habbestad Schei" userId="a01f8ca9-54d7-4a24-b450-47cf7e4241bd" providerId="ADAL" clId="{287D040C-119E-48BB-9A30-7E664D437A79}" dt="2022-03-18T09:05:34.416" v="18918" actId="47"/>
        <pc:sldMkLst>
          <pc:docMk/>
          <pc:sldMk cId="1057418418" sldId="2526"/>
        </pc:sldMkLst>
      </pc:sldChg>
      <pc:sldChg chg="del">
        <pc:chgData name="Eli Habbestad Schei" userId="a01f8ca9-54d7-4a24-b450-47cf7e4241bd" providerId="ADAL" clId="{287D040C-119E-48BB-9A30-7E664D437A79}" dt="2022-03-18T09:05:35.543" v="18919" actId="47"/>
        <pc:sldMkLst>
          <pc:docMk/>
          <pc:sldMk cId="995706887" sldId="2527"/>
        </pc:sldMkLst>
      </pc:sldChg>
      <pc:sldChg chg="del">
        <pc:chgData name="Eli Habbestad Schei" userId="a01f8ca9-54d7-4a24-b450-47cf7e4241bd" providerId="ADAL" clId="{287D040C-119E-48BB-9A30-7E664D437A79}" dt="2022-03-18T09:05:36.651" v="18920" actId="47"/>
        <pc:sldMkLst>
          <pc:docMk/>
          <pc:sldMk cId="1823089412" sldId="2528"/>
        </pc:sldMkLst>
      </pc:sldChg>
      <pc:sldChg chg="modSp del mod">
        <pc:chgData name="Eli Habbestad Schei" userId="a01f8ca9-54d7-4a24-b450-47cf7e4241bd" providerId="ADAL" clId="{287D040C-119E-48BB-9A30-7E664D437A79}" dt="2022-03-18T09:05:37.787" v="18921" actId="47"/>
        <pc:sldMkLst>
          <pc:docMk/>
          <pc:sldMk cId="1065103348" sldId="2529"/>
        </pc:sldMkLst>
        <pc:spChg chg="mod">
          <ac:chgData name="Eli Habbestad Schei" userId="a01f8ca9-54d7-4a24-b450-47cf7e4241bd" providerId="ADAL" clId="{287D040C-119E-48BB-9A30-7E664D437A79}" dt="2022-03-14T11:02:25.057" v="92" actId="207"/>
          <ac:spMkLst>
            <pc:docMk/>
            <pc:sldMk cId="1065103348" sldId="2529"/>
            <ac:spMk id="834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1:02:25.057" v="92" actId="207"/>
          <ac:spMkLst>
            <pc:docMk/>
            <pc:sldMk cId="1065103348" sldId="2529"/>
            <ac:spMk id="834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1:02:25.057" v="92" actId="207"/>
          <ac:spMkLst>
            <pc:docMk/>
            <pc:sldMk cId="1065103348" sldId="2529"/>
            <ac:spMk id="8348" creationId="{00000000-0000-0000-0000-000000000000}"/>
          </ac:spMkLst>
        </pc:spChg>
        <pc:grpChg chg="mod">
          <ac:chgData name="Eli Habbestad Schei" userId="a01f8ca9-54d7-4a24-b450-47cf7e4241bd" providerId="ADAL" clId="{287D040C-119E-48BB-9A30-7E664D437A79}" dt="2022-03-14T11:02:25.057" v="92" actId="207"/>
          <ac:grpSpMkLst>
            <pc:docMk/>
            <pc:sldMk cId="1065103348" sldId="2529"/>
            <ac:grpSpMk id="280" creationId="{00000000-0000-0000-0000-000000000000}"/>
          </ac:grpSpMkLst>
        </pc:grpChg>
      </pc:sldChg>
      <pc:sldChg chg="del">
        <pc:chgData name="Eli Habbestad Schei" userId="a01f8ca9-54d7-4a24-b450-47cf7e4241bd" providerId="ADAL" clId="{287D040C-119E-48BB-9A30-7E664D437A79}" dt="2022-03-14T10:56:01.664" v="0" actId="47"/>
        <pc:sldMkLst>
          <pc:docMk/>
          <pc:sldMk cId="420142235" sldId="2530"/>
        </pc:sldMkLst>
      </pc:sldChg>
      <pc:sldChg chg="addSp delSp modSp add mod modClrScheme chgLayout modNotesTx">
        <pc:chgData name="Eli Habbestad Schei" userId="a01f8ca9-54d7-4a24-b450-47cf7e4241bd" providerId="ADAL" clId="{287D040C-119E-48BB-9A30-7E664D437A79}" dt="2022-03-23T09:40:58.111" v="20775" actId="20577"/>
        <pc:sldMkLst>
          <pc:docMk/>
          <pc:sldMk cId="1665492215" sldId="2530"/>
        </pc:sldMkLst>
        <pc:spChg chg="del">
          <ac:chgData name="Eli Habbestad Schei" userId="a01f8ca9-54d7-4a24-b450-47cf7e4241bd" providerId="ADAL" clId="{287D040C-119E-48BB-9A30-7E664D437A79}" dt="2022-03-14T11:51:08.489" v="1893" actId="931"/>
          <ac:spMkLst>
            <pc:docMk/>
            <pc:sldMk cId="1665492215" sldId="2530"/>
            <ac:spMk id="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1:53:05.757" v="1920" actId="931"/>
          <ac:spMkLst>
            <pc:docMk/>
            <pc:sldMk cId="1665492215" sldId="2530"/>
            <ac:spMk id="6" creationId="{C0911BD5-2605-43A4-8409-724D87F50C05}"/>
          </ac:spMkLst>
        </pc:spChg>
        <pc:spChg chg="del mod">
          <ac:chgData name="Eli Habbestad Schei" userId="a01f8ca9-54d7-4a24-b450-47cf7e4241bd" providerId="ADAL" clId="{287D040C-119E-48BB-9A30-7E664D437A79}" dt="2022-03-15T08:10:42.562" v="4655" actId="478"/>
          <ac:spMkLst>
            <pc:docMk/>
            <pc:sldMk cId="1665492215" sldId="2530"/>
            <ac:spMk id="7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1:29:35.445" v="1078" actId="478"/>
          <ac:spMkLst>
            <pc:docMk/>
            <pc:sldMk cId="1665492215" sldId="2530"/>
            <ac:spMk id="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8:10:25.199" v="4654" actId="1076"/>
          <ac:spMkLst>
            <pc:docMk/>
            <pc:sldMk cId="1665492215" sldId="2530"/>
            <ac:spMk id="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1:27:51.310" v="1062" actId="478"/>
          <ac:spMkLst>
            <pc:docMk/>
            <pc:sldMk cId="1665492215" sldId="2530"/>
            <ac:spMk id="14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3:02.521" v="20426"/>
          <ac:spMkLst>
            <pc:docMk/>
            <pc:sldMk cId="1665492215" sldId="2530"/>
            <ac:spMk id="14" creationId="{F487BC73-E90B-41D6-B417-D9BE7A86C9E4}"/>
          </ac:spMkLst>
        </pc:spChg>
        <pc:spChg chg="mod">
          <ac:chgData name="Eli Habbestad Schei" userId="a01f8ca9-54d7-4a24-b450-47cf7e4241bd" providerId="ADAL" clId="{287D040C-119E-48BB-9A30-7E664D437A79}" dt="2022-03-14T12:19:27.192" v="1979" actId="1076"/>
          <ac:spMkLst>
            <pc:docMk/>
            <pc:sldMk cId="1665492215" sldId="2530"/>
            <ac:spMk id="15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1:27:53.985" v="1063" actId="478"/>
          <ac:spMkLst>
            <pc:docMk/>
            <pc:sldMk cId="1665492215" sldId="2530"/>
            <ac:spMk id="1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2:19:23.326" v="1978" actId="1076"/>
          <ac:spMkLst>
            <pc:docMk/>
            <pc:sldMk cId="1665492215" sldId="2530"/>
            <ac:spMk id="17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1:27:55.642" v="1064" actId="478"/>
          <ac:spMkLst>
            <pc:docMk/>
            <pc:sldMk cId="1665492215" sldId="2530"/>
            <ac:spMk id="1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2:19:33.036" v="1980" actId="1076"/>
          <ac:spMkLst>
            <pc:docMk/>
            <pc:sldMk cId="1665492215" sldId="2530"/>
            <ac:spMk id="1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1:27:56.782" v="1065" actId="478"/>
          <ac:spMkLst>
            <pc:docMk/>
            <pc:sldMk cId="1665492215" sldId="2530"/>
            <ac:spMk id="20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5T08:10:53.087" v="4673" actId="6559"/>
          <ac:spMkLst>
            <pc:docMk/>
            <pc:sldMk cId="1665492215" sldId="2530"/>
            <ac:spMk id="21" creationId="{0B87FB64-2C79-43D0-AB05-E08DB69DEE1D}"/>
          </ac:spMkLst>
        </pc:spChg>
        <pc:spChg chg="add mod">
          <ac:chgData name="Eli Habbestad Schei" userId="a01f8ca9-54d7-4a24-b450-47cf7e4241bd" providerId="ADAL" clId="{287D040C-119E-48BB-9A30-7E664D437A79}" dt="2022-03-15T08:10:07.588" v="4651" actId="1076"/>
          <ac:spMkLst>
            <pc:docMk/>
            <pc:sldMk cId="1665492215" sldId="2530"/>
            <ac:spMk id="22" creationId="{7F3E75B8-EDC5-414F-9EEF-89152E0EAF3D}"/>
          </ac:spMkLst>
        </pc:spChg>
        <pc:spChg chg="add del mod">
          <ac:chgData name="Eli Habbestad Schei" userId="a01f8ca9-54d7-4a24-b450-47cf7e4241bd" providerId="ADAL" clId="{287D040C-119E-48BB-9A30-7E664D437A79}" dt="2022-03-15T08:10:02.753" v="4650" actId="478"/>
          <ac:spMkLst>
            <pc:docMk/>
            <pc:sldMk cId="1665492215" sldId="2530"/>
            <ac:spMk id="23" creationId="{A5EBB4AC-0840-49A6-B935-349C7C5C35DF}"/>
          </ac:spMkLst>
        </pc:spChg>
        <pc:spChg chg="add del mod">
          <ac:chgData name="Eli Habbestad Schei" userId="a01f8ca9-54d7-4a24-b450-47cf7e4241bd" providerId="ADAL" clId="{287D040C-119E-48BB-9A30-7E664D437A79}" dt="2022-03-14T12:19:15.339" v="1977" actId="478"/>
          <ac:spMkLst>
            <pc:docMk/>
            <pc:sldMk cId="1665492215" sldId="2530"/>
            <ac:spMk id="24" creationId="{A5735EC7-C6D8-4E4E-8765-902444BD9B6C}"/>
          </ac:spMkLst>
        </pc:spChg>
        <pc:spChg chg="add mod">
          <ac:chgData name="Eli Habbestad Schei" userId="a01f8ca9-54d7-4a24-b450-47cf7e4241bd" providerId="ADAL" clId="{287D040C-119E-48BB-9A30-7E664D437A79}" dt="2022-03-14T12:19:27.192" v="1979" actId="1076"/>
          <ac:spMkLst>
            <pc:docMk/>
            <pc:sldMk cId="1665492215" sldId="2530"/>
            <ac:spMk id="25" creationId="{1F6AE784-DE49-43CB-BCE7-9D4FF28EAFE4}"/>
          </ac:spMkLst>
        </pc:spChg>
        <pc:spChg chg="add mod">
          <ac:chgData name="Eli Habbestad Schei" userId="a01f8ca9-54d7-4a24-b450-47cf7e4241bd" providerId="ADAL" clId="{287D040C-119E-48BB-9A30-7E664D437A79}" dt="2022-03-14T12:19:23.326" v="1978" actId="1076"/>
          <ac:spMkLst>
            <pc:docMk/>
            <pc:sldMk cId="1665492215" sldId="2530"/>
            <ac:spMk id="26" creationId="{C04B21BE-35C1-4E76-BFDE-385AE59AC901}"/>
          </ac:spMkLst>
        </pc:spChg>
        <pc:spChg chg="add mod">
          <ac:chgData name="Eli Habbestad Schei" userId="a01f8ca9-54d7-4a24-b450-47cf7e4241bd" providerId="ADAL" clId="{287D040C-119E-48BB-9A30-7E664D437A79}" dt="2022-03-14T12:19:33.036" v="1980" actId="1076"/>
          <ac:spMkLst>
            <pc:docMk/>
            <pc:sldMk cId="1665492215" sldId="2530"/>
            <ac:spMk id="27" creationId="{4E30B82C-E218-44A2-B4D5-2DD7A4E3E563}"/>
          </ac:spMkLst>
        </pc:spChg>
        <pc:spChg chg="add del mod">
          <ac:chgData name="Eli Habbestad Schei" userId="a01f8ca9-54d7-4a24-b450-47cf7e4241bd" providerId="ADAL" clId="{287D040C-119E-48BB-9A30-7E664D437A79}" dt="2022-03-14T11:53:34.295" v="1924" actId="931"/>
          <ac:spMkLst>
            <pc:docMk/>
            <pc:sldMk cId="1665492215" sldId="2530"/>
            <ac:spMk id="28" creationId="{D6F09C4F-5CE9-4421-B14F-B725F4288943}"/>
          </ac:spMkLst>
        </pc:spChg>
        <pc:spChg chg="add del mod">
          <ac:chgData name="Eli Habbestad Schei" userId="a01f8ca9-54d7-4a24-b450-47cf7e4241bd" providerId="ADAL" clId="{287D040C-119E-48BB-9A30-7E664D437A79}" dt="2022-03-14T11:56:12.295" v="1933" actId="931"/>
          <ac:spMkLst>
            <pc:docMk/>
            <pc:sldMk cId="1665492215" sldId="2530"/>
            <ac:spMk id="32" creationId="{65410731-C800-4396-A6C9-55DF7E73182A}"/>
          </ac:spMkLst>
        </pc:spChg>
        <pc:picChg chg="add del mod">
          <ac:chgData name="Eli Habbestad Schei" userId="a01f8ca9-54d7-4a24-b450-47cf7e4241bd" providerId="ADAL" clId="{287D040C-119E-48BB-9A30-7E664D437A79}" dt="2022-03-14T11:52:08.843" v="1919" actId="478"/>
          <ac:picMkLst>
            <pc:docMk/>
            <pc:sldMk cId="1665492215" sldId="2530"/>
            <ac:picMk id="4" creationId="{45D012A3-3E0F-4960-88C4-04EABBE5F8F0}"/>
          </ac:picMkLst>
        </pc:picChg>
        <pc:picChg chg="add del mod modCrop">
          <ac:chgData name="Eli Habbestad Schei" userId="a01f8ca9-54d7-4a24-b450-47cf7e4241bd" providerId="ADAL" clId="{287D040C-119E-48BB-9A30-7E664D437A79}" dt="2022-03-14T11:53:30.316" v="1923" actId="478"/>
          <ac:picMkLst>
            <pc:docMk/>
            <pc:sldMk cId="1665492215" sldId="2530"/>
            <ac:picMk id="11" creationId="{F201642D-570F-4693-830F-A0CA1A6F486F}"/>
          </ac:picMkLst>
        </pc:picChg>
        <pc:picChg chg="del">
          <ac:chgData name="Eli Habbestad Schei" userId="a01f8ca9-54d7-4a24-b450-47cf7e4241bd" providerId="ADAL" clId="{287D040C-119E-48BB-9A30-7E664D437A79}" dt="2022-03-22T12:33:04.265" v="20427" actId="478"/>
          <ac:picMkLst>
            <pc:docMk/>
            <pc:sldMk cId="1665492215" sldId="2530"/>
            <ac:picMk id="13" creationId="{FC0F44D1-4235-4588-858F-327C55DAA707}"/>
          </ac:picMkLst>
        </pc:picChg>
        <pc:picChg chg="add mod">
          <ac:chgData name="Eli Habbestad Schei" userId="a01f8ca9-54d7-4a24-b450-47cf7e4241bd" providerId="ADAL" clId="{287D040C-119E-48BB-9A30-7E664D437A79}" dt="2022-03-22T12:33:02.521" v="20426"/>
          <ac:picMkLst>
            <pc:docMk/>
            <pc:sldMk cId="1665492215" sldId="2530"/>
            <ac:picMk id="16" creationId="{C00C7FC7-B25E-4902-84C4-AF29A02A3344}"/>
          </ac:picMkLst>
        </pc:picChg>
        <pc:picChg chg="add del mod modCrop">
          <ac:chgData name="Eli Habbestad Schei" userId="a01f8ca9-54d7-4a24-b450-47cf7e4241bd" providerId="ADAL" clId="{287D040C-119E-48BB-9A30-7E664D437A79}" dt="2022-03-14T11:56:04.923" v="1932" actId="478"/>
          <ac:picMkLst>
            <pc:docMk/>
            <pc:sldMk cId="1665492215" sldId="2530"/>
            <ac:picMk id="30" creationId="{FDC912E7-13DE-4DAB-8970-84F983443D53}"/>
          </ac:picMkLst>
        </pc:picChg>
        <pc:picChg chg="add mod ord modCrop">
          <ac:chgData name="Eli Habbestad Schei" userId="a01f8ca9-54d7-4a24-b450-47cf7e4241bd" providerId="ADAL" clId="{287D040C-119E-48BB-9A30-7E664D437A79}" dt="2022-03-18T10:20:57.772" v="18968" actId="18131"/>
          <ac:picMkLst>
            <pc:docMk/>
            <pc:sldMk cId="1665492215" sldId="2530"/>
            <ac:picMk id="34" creationId="{102F6010-1C33-471B-A328-07AD99DACC3F}"/>
          </ac:picMkLst>
        </pc:picChg>
      </pc:sldChg>
      <pc:sldChg chg="addSp delSp modSp add mod modNotesTx">
        <pc:chgData name="Eli Habbestad Schei" userId="a01f8ca9-54d7-4a24-b450-47cf7e4241bd" providerId="ADAL" clId="{287D040C-119E-48BB-9A30-7E664D437A79}" dt="2022-03-22T12:32:26.946" v="20418" actId="1076"/>
        <pc:sldMkLst>
          <pc:docMk/>
          <pc:sldMk cId="1943498530" sldId="2531"/>
        </pc:sldMkLst>
        <pc:spChg chg="del mod">
          <ac:chgData name="Eli Habbestad Schei" userId="a01f8ca9-54d7-4a24-b450-47cf7e4241bd" providerId="ADAL" clId="{287D040C-119E-48BB-9A30-7E664D437A79}" dt="2022-03-14T12:25:15.735" v="2064" actId="931"/>
          <ac:spMkLst>
            <pc:docMk/>
            <pc:sldMk cId="1943498530" sldId="2531"/>
            <ac:spMk id="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2:13.821" v="20414" actId="207"/>
          <ac:spMkLst>
            <pc:docMk/>
            <pc:sldMk cId="1943498530" sldId="2531"/>
            <ac:spMk id="2" creationId="{94380D19-28E7-4A75-95A2-D9DAE5FF38C8}"/>
          </ac:spMkLst>
        </pc:spChg>
        <pc:spChg chg="del">
          <ac:chgData name="Eli Habbestad Schei" userId="a01f8ca9-54d7-4a24-b450-47cf7e4241bd" providerId="ADAL" clId="{287D040C-119E-48BB-9A30-7E664D437A79}" dt="2022-03-14T12:24:06.937" v="2039" actId="931"/>
          <ac:spMkLst>
            <pc:docMk/>
            <pc:sldMk cId="1943498530" sldId="2531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21:53.494" v="2034" actId="931"/>
          <ac:spMkLst>
            <pc:docMk/>
            <pc:sldMk cId="1943498530" sldId="2531"/>
            <ac:spMk id="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24:32.272" v="2049" actId="931"/>
          <ac:spMkLst>
            <pc:docMk/>
            <pc:sldMk cId="1943498530" sldId="2531"/>
            <ac:spMk id="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21:48.603" v="2033" actId="931"/>
          <ac:spMkLst>
            <pc:docMk/>
            <pc:sldMk cId="1943498530" sldId="2531"/>
            <ac:spMk id="7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2:25:06.688" v="2061" actId="931"/>
          <ac:spMkLst>
            <pc:docMk/>
            <pc:sldMk cId="1943498530" sldId="2531"/>
            <ac:spMk id="8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2:24:22.276" v="2045" actId="931"/>
          <ac:spMkLst>
            <pc:docMk/>
            <pc:sldMk cId="1943498530" sldId="2531"/>
            <ac:spMk id="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2:21:41.099" v="2032" actId="1036"/>
          <ac:spMkLst>
            <pc:docMk/>
            <pc:sldMk cId="1943498530" sldId="2531"/>
            <ac:spMk id="11" creationId="{441AF7B2-A2F5-4C4E-95D4-671B122A80F2}"/>
          </ac:spMkLst>
        </pc:spChg>
        <pc:spChg chg="add mod">
          <ac:chgData name="Eli Habbestad Schei" userId="a01f8ca9-54d7-4a24-b450-47cf7e4241bd" providerId="ADAL" clId="{287D040C-119E-48BB-9A30-7E664D437A79}" dt="2022-03-14T14:12:00.327" v="3931" actId="20577"/>
          <ac:spMkLst>
            <pc:docMk/>
            <pc:sldMk cId="1943498530" sldId="2531"/>
            <ac:spMk id="12" creationId="{F394A1DF-F130-4868-82B1-CB9AB8B8F4D0}"/>
          </ac:spMkLst>
        </pc:spChg>
        <pc:spChg chg="add del mod">
          <ac:chgData name="Eli Habbestad Schei" userId="a01f8ca9-54d7-4a24-b450-47cf7e4241bd" providerId="ADAL" clId="{287D040C-119E-48BB-9A30-7E664D437A79}" dt="2022-03-14T12:24:13.342" v="2042" actId="931"/>
          <ac:spMkLst>
            <pc:docMk/>
            <pc:sldMk cId="1943498530" sldId="2531"/>
            <ac:spMk id="17" creationId="{6E96D001-4030-4817-8801-2FB2AC16A08C}"/>
          </ac:spMkLst>
        </pc:spChg>
        <pc:spChg chg="del mod">
          <ac:chgData name="Eli Habbestad Schei" userId="a01f8ca9-54d7-4a24-b450-47cf7e4241bd" providerId="ADAL" clId="{287D040C-119E-48BB-9A30-7E664D437A79}" dt="2022-03-14T12:21:13.926" v="1992" actId="478"/>
          <ac:spMkLst>
            <pc:docMk/>
            <pc:sldMk cId="1943498530" sldId="2531"/>
            <ac:spMk id="1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2:20:52.560" v="1986" actId="478"/>
          <ac:spMkLst>
            <pc:docMk/>
            <pc:sldMk cId="1943498530" sldId="2531"/>
            <ac:spMk id="20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2:24:41.822" v="2054" actId="931"/>
          <ac:spMkLst>
            <pc:docMk/>
            <pc:sldMk cId="1943498530" sldId="2531"/>
            <ac:spMk id="29" creationId="{B6E5A18E-436B-471B-A988-71359B635834}"/>
          </ac:spMkLst>
        </pc:spChg>
        <pc:spChg chg="add del mod">
          <ac:chgData name="Eli Habbestad Schei" userId="a01f8ca9-54d7-4a24-b450-47cf7e4241bd" providerId="ADAL" clId="{287D040C-119E-48BB-9A30-7E664D437A79}" dt="2022-03-14T12:24:57.703" v="2058" actId="931"/>
          <ac:spMkLst>
            <pc:docMk/>
            <pc:sldMk cId="1943498530" sldId="2531"/>
            <ac:spMk id="31" creationId="{70D3AE44-96B3-4B67-81E1-F525F5766615}"/>
          </ac:spMkLst>
        </pc:spChg>
        <pc:picChg chg="add del mod">
          <ac:chgData name="Eli Habbestad Schei" userId="a01f8ca9-54d7-4a24-b450-47cf7e4241bd" providerId="ADAL" clId="{287D040C-119E-48BB-9A30-7E664D437A79}" dt="2022-03-14T12:24:02.351" v="2038" actId="478"/>
          <ac:picMkLst>
            <pc:docMk/>
            <pc:sldMk cId="1943498530" sldId="2531"/>
            <ac:picMk id="10" creationId="{71D040C6-687D-4800-995B-8078A5976A30}"/>
          </ac:picMkLst>
        </pc:picChg>
        <pc:picChg chg="add del mod">
          <ac:chgData name="Eli Habbestad Schei" userId="a01f8ca9-54d7-4a24-b450-47cf7e4241bd" providerId="ADAL" clId="{287D040C-119E-48BB-9A30-7E664D437A79}" dt="2022-03-22T12:31:45.375" v="20407" actId="478"/>
          <ac:picMkLst>
            <pc:docMk/>
            <pc:sldMk cId="1943498530" sldId="2531"/>
            <ac:picMk id="13" creationId="{384BDB60-F99C-4CC9-A77C-AEB51FBCC15A}"/>
          </ac:picMkLst>
        </pc:picChg>
        <pc:picChg chg="add mod">
          <ac:chgData name="Eli Habbestad Schei" userId="a01f8ca9-54d7-4a24-b450-47cf7e4241bd" providerId="ADAL" clId="{287D040C-119E-48BB-9A30-7E664D437A79}" dt="2022-03-22T12:31:53.321" v="20410" actId="1076"/>
          <ac:picMkLst>
            <pc:docMk/>
            <pc:sldMk cId="1943498530" sldId="2531"/>
            <ac:picMk id="14" creationId="{54B585EF-931E-46E4-916E-6D044A1F058B}"/>
          </ac:picMkLst>
        </pc:picChg>
        <pc:picChg chg="add mod">
          <ac:chgData name="Eli Habbestad Schei" userId="a01f8ca9-54d7-4a24-b450-47cf7e4241bd" providerId="ADAL" clId="{287D040C-119E-48BB-9A30-7E664D437A79}" dt="2022-03-22T12:32:26.946" v="20418" actId="1076"/>
          <ac:picMkLst>
            <pc:docMk/>
            <pc:sldMk cId="1943498530" sldId="2531"/>
            <ac:picMk id="15" creationId="{43B2AEFD-1FED-408A-84F6-B5D252382A12}"/>
          </ac:picMkLst>
        </pc:picChg>
        <pc:picChg chg="add del mod modCrop">
          <ac:chgData name="Eli Habbestad Schei" userId="a01f8ca9-54d7-4a24-b450-47cf7e4241bd" providerId="ADAL" clId="{287D040C-119E-48BB-9A30-7E664D437A79}" dt="2022-03-14T12:24:37.450" v="2052" actId="478"/>
          <ac:picMkLst>
            <pc:docMk/>
            <pc:sldMk cId="1943498530" sldId="2531"/>
            <ac:picMk id="15" creationId="{E56F5102-8322-463A-B1D5-92BD60E52014}"/>
          </ac:picMkLst>
        </pc:picChg>
        <pc:picChg chg="add mod">
          <ac:chgData name="Eli Habbestad Schei" userId="a01f8ca9-54d7-4a24-b450-47cf7e4241bd" providerId="ADAL" clId="{287D040C-119E-48BB-9A30-7E664D437A79}" dt="2022-03-14T12:24:11.434" v="2040" actId="27614"/>
          <ac:picMkLst>
            <pc:docMk/>
            <pc:sldMk cId="1943498530" sldId="2531"/>
            <ac:picMk id="21" creationId="{F02C0201-5EA9-49C3-AB55-967CA329290A}"/>
          </ac:picMkLst>
        </pc:picChg>
        <pc:picChg chg="add mod">
          <ac:chgData name="Eli Habbestad Schei" userId="a01f8ca9-54d7-4a24-b450-47cf7e4241bd" providerId="ADAL" clId="{287D040C-119E-48BB-9A30-7E664D437A79}" dt="2022-03-14T12:24:19.984" v="2043" actId="27614"/>
          <ac:picMkLst>
            <pc:docMk/>
            <pc:sldMk cId="1943498530" sldId="2531"/>
            <ac:picMk id="23" creationId="{2A7EAA94-AA77-4813-BC9B-2B0F074071A8}"/>
          </ac:picMkLst>
        </pc:picChg>
        <pc:picChg chg="add mod modCrop">
          <ac:chgData name="Eli Habbestad Schei" userId="a01f8ca9-54d7-4a24-b450-47cf7e4241bd" providerId="ADAL" clId="{287D040C-119E-48BB-9A30-7E664D437A79}" dt="2022-03-14T12:24:27.894" v="2048" actId="18131"/>
          <ac:picMkLst>
            <pc:docMk/>
            <pc:sldMk cId="1943498530" sldId="2531"/>
            <ac:picMk id="25" creationId="{49ADF096-83CC-4812-A1FD-412B38BC93CF}"/>
          </ac:picMkLst>
        </pc:picChg>
        <pc:picChg chg="add del mod">
          <ac:chgData name="Eli Habbestad Schei" userId="a01f8ca9-54d7-4a24-b450-47cf7e4241bd" providerId="ADAL" clId="{287D040C-119E-48BB-9A30-7E664D437A79}" dt="2022-03-14T12:24:38.296" v="2053" actId="478"/>
          <ac:picMkLst>
            <pc:docMk/>
            <pc:sldMk cId="1943498530" sldId="2531"/>
            <ac:picMk id="27" creationId="{C6AF00D8-DBD9-4EA8-934C-23F26D28E8DF}"/>
          </ac:picMkLst>
        </pc:picChg>
        <pc:picChg chg="add mod modCrop">
          <ac:chgData name="Eli Habbestad Schei" userId="a01f8ca9-54d7-4a24-b450-47cf7e4241bd" providerId="ADAL" clId="{287D040C-119E-48BB-9A30-7E664D437A79}" dt="2022-03-14T12:24:49.096" v="2057" actId="18131"/>
          <ac:picMkLst>
            <pc:docMk/>
            <pc:sldMk cId="1943498530" sldId="2531"/>
            <ac:picMk id="33" creationId="{D124CEEC-56AE-43AC-8DC5-37D46FADF3A7}"/>
          </ac:picMkLst>
        </pc:picChg>
        <pc:picChg chg="add mod">
          <ac:chgData name="Eli Habbestad Schei" userId="a01f8ca9-54d7-4a24-b450-47cf7e4241bd" providerId="ADAL" clId="{287D040C-119E-48BB-9A30-7E664D437A79}" dt="2022-03-14T12:25:04.502" v="2059" actId="27614"/>
          <ac:picMkLst>
            <pc:docMk/>
            <pc:sldMk cId="1943498530" sldId="2531"/>
            <ac:picMk id="35" creationId="{38808DF0-2734-4AB9-9198-A0719066B91F}"/>
          </ac:picMkLst>
        </pc:picChg>
        <pc:picChg chg="add mod">
          <ac:chgData name="Eli Habbestad Schei" userId="a01f8ca9-54d7-4a24-b450-47cf7e4241bd" providerId="ADAL" clId="{287D040C-119E-48BB-9A30-7E664D437A79}" dt="2022-03-14T12:25:09.994" v="2062" actId="27614"/>
          <ac:picMkLst>
            <pc:docMk/>
            <pc:sldMk cId="1943498530" sldId="2531"/>
            <ac:picMk id="37" creationId="{6607DEC8-9FDB-4704-9B13-E65487F4FA9A}"/>
          </ac:picMkLst>
        </pc:picChg>
        <pc:picChg chg="add mod">
          <ac:chgData name="Eli Habbestad Schei" userId="a01f8ca9-54d7-4a24-b450-47cf7e4241bd" providerId="ADAL" clId="{287D040C-119E-48BB-9A30-7E664D437A79}" dt="2022-03-14T12:25:18.939" v="2065" actId="27614"/>
          <ac:picMkLst>
            <pc:docMk/>
            <pc:sldMk cId="1943498530" sldId="2531"/>
            <ac:picMk id="39" creationId="{345A82A9-304B-46C1-AF02-B2FC14E1B68B}"/>
          </ac:picMkLst>
        </pc:picChg>
        <pc:picChg chg="add del mod">
          <ac:chgData name="Eli Habbestad Schei" userId="a01f8ca9-54d7-4a24-b450-47cf7e4241bd" providerId="ADAL" clId="{287D040C-119E-48BB-9A30-7E664D437A79}" dt="2022-03-22T12:31:40.166" v="20404" actId="478"/>
          <ac:picMkLst>
            <pc:docMk/>
            <pc:sldMk cId="1943498530" sldId="2531"/>
            <ac:picMk id="40" creationId="{CC279CA3-A1E0-475F-9DF2-1E385DE39105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14T12:59:01.854" v="2685" actId="47"/>
        <pc:sldMkLst>
          <pc:docMk/>
          <pc:sldMk cId="30925618" sldId="2532"/>
        </pc:sldMkLst>
        <pc:spChg chg="del">
          <ac:chgData name="Eli Habbestad Schei" userId="a01f8ca9-54d7-4a24-b450-47cf7e4241bd" providerId="ADAL" clId="{287D040C-119E-48BB-9A30-7E664D437A79}" dt="2022-03-14T12:49:00.260" v="2183" actId="931"/>
          <ac:spMkLst>
            <pc:docMk/>
            <pc:sldMk cId="30925618" sldId="2532"/>
            <ac:spMk id="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2:49:54.625" v="2196" actId="20577"/>
          <ac:spMkLst>
            <pc:docMk/>
            <pc:sldMk cId="30925618" sldId="2532"/>
            <ac:spMk id="7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14T12:49:24.160" v="2187" actId="478"/>
          <ac:picMkLst>
            <pc:docMk/>
            <pc:sldMk cId="30925618" sldId="2532"/>
            <ac:picMk id="3" creationId="{DEED9BE5-2ACE-4B90-9E7E-225B6EA398DD}"/>
          </ac:picMkLst>
        </pc:picChg>
        <pc:picChg chg="add mod modCrop">
          <ac:chgData name="Eli Habbestad Schei" userId="a01f8ca9-54d7-4a24-b450-47cf7e4241bd" providerId="ADAL" clId="{287D040C-119E-48BB-9A30-7E664D437A79}" dt="2022-03-14T12:49:18.949" v="2186" actId="18131"/>
          <ac:picMkLst>
            <pc:docMk/>
            <pc:sldMk cId="30925618" sldId="2532"/>
            <ac:picMk id="6" creationId="{89D0178B-66F2-4C02-AD61-8318908E0442}"/>
          </ac:picMkLst>
        </pc:picChg>
        <pc:cxnChg chg="add mod">
          <ac:chgData name="Eli Habbestad Schei" userId="a01f8ca9-54d7-4a24-b450-47cf7e4241bd" providerId="ADAL" clId="{287D040C-119E-48BB-9A30-7E664D437A79}" dt="2022-03-14T12:51:35.602" v="2203" actId="14100"/>
          <ac:cxnSpMkLst>
            <pc:docMk/>
            <pc:sldMk cId="30925618" sldId="2532"/>
            <ac:cxnSpMk id="9" creationId="{E524992E-72A0-4940-8A8B-D02674314E70}"/>
          </ac:cxnSpMkLst>
        </pc:cxnChg>
      </pc:sldChg>
      <pc:sldChg chg="addSp delSp modSp add del mod">
        <pc:chgData name="Eli Habbestad Schei" userId="a01f8ca9-54d7-4a24-b450-47cf7e4241bd" providerId="ADAL" clId="{287D040C-119E-48BB-9A30-7E664D437A79}" dt="2022-03-14T12:48:45.418" v="2180" actId="47"/>
        <pc:sldMkLst>
          <pc:docMk/>
          <pc:sldMk cId="3108558698" sldId="2532"/>
        </pc:sldMkLst>
        <pc:spChg chg="add del mod">
          <ac:chgData name="Eli Habbestad Schei" userId="a01f8ca9-54d7-4a24-b450-47cf7e4241bd" providerId="ADAL" clId="{287D040C-119E-48BB-9A30-7E664D437A79}" dt="2022-03-14T12:48:10.218" v="2173" actId="931"/>
          <ac:spMkLst>
            <pc:docMk/>
            <pc:sldMk cId="3108558698" sldId="2532"/>
            <ac:spMk id="4" creationId="{22BD52C9-6D6B-48D6-9551-F95135562702}"/>
          </ac:spMkLst>
        </pc:spChg>
        <pc:spChg chg="del">
          <ac:chgData name="Eli Habbestad Schei" userId="a01f8ca9-54d7-4a24-b450-47cf7e4241bd" providerId="ADAL" clId="{287D040C-119E-48BB-9A30-7E664D437A79}" dt="2022-03-14T12:48:41.495" v="2179" actId="478"/>
          <ac:spMkLst>
            <pc:docMk/>
            <pc:sldMk cId="3108558698" sldId="2532"/>
            <ac:spMk id="11" creationId="{DD83B52A-CA43-4E42-A037-8B2DB9EB3C4F}"/>
          </ac:spMkLst>
        </pc:spChg>
        <pc:spChg chg="del">
          <ac:chgData name="Eli Habbestad Schei" userId="a01f8ca9-54d7-4a24-b450-47cf7e4241bd" providerId="ADAL" clId="{287D040C-119E-48BB-9A30-7E664D437A79}" dt="2022-03-14T12:48:39.730" v="2178" actId="478"/>
          <ac:spMkLst>
            <pc:docMk/>
            <pc:sldMk cId="3108558698" sldId="2532"/>
            <ac:spMk id="12" creationId="{2A043D91-ED03-424A-9D4D-BAF72746FC7D}"/>
          </ac:spMkLst>
        </pc:spChg>
        <pc:picChg chg="del">
          <ac:chgData name="Eli Habbestad Schei" userId="a01f8ca9-54d7-4a24-b450-47cf7e4241bd" providerId="ADAL" clId="{287D040C-119E-48BB-9A30-7E664D437A79}" dt="2022-03-14T12:48:06.492" v="2172" actId="478"/>
          <ac:picMkLst>
            <pc:docMk/>
            <pc:sldMk cId="3108558698" sldId="2532"/>
            <ac:picMk id="6" creationId="{61FF94BE-F51E-459A-AF46-25C15FEB3CCE}"/>
          </ac:picMkLst>
        </pc:picChg>
        <pc:picChg chg="add mod modCrop">
          <ac:chgData name="Eli Habbestad Schei" userId="a01f8ca9-54d7-4a24-b450-47cf7e4241bd" providerId="ADAL" clId="{287D040C-119E-48BB-9A30-7E664D437A79}" dt="2022-03-14T12:48:31.507" v="2176" actId="18131"/>
          <ac:picMkLst>
            <pc:docMk/>
            <pc:sldMk cId="3108558698" sldId="2532"/>
            <ac:picMk id="7" creationId="{2CCA5732-4C09-4368-95B7-53EC915EA9D0}"/>
          </ac:picMkLst>
        </pc:picChg>
        <pc:picChg chg="del">
          <ac:chgData name="Eli Habbestad Schei" userId="a01f8ca9-54d7-4a24-b450-47cf7e4241bd" providerId="ADAL" clId="{287D040C-119E-48BB-9A30-7E664D437A79}" dt="2022-03-14T12:48:35.439" v="2177" actId="478"/>
          <ac:picMkLst>
            <pc:docMk/>
            <pc:sldMk cId="3108558698" sldId="2532"/>
            <ac:picMk id="14" creationId="{14E03F2C-8454-48C2-B20A-B5EB4AD340F3}"/>
          </ac:picMkLst>
        </pc:picChg>
      </pc:sldChg>
      <pc:sldChg chg="addSp delSp modSp add mod modAnim modNotesTx">
        <pc:chgData name="Eli Habbestad Schei" userId="a01f8ca9-54d7-4a24-b450-47cf7e4241bd" providerId="ADAL" clId="{287D040C-119E-48BB-9A30-7E664D437A79}" dt="2022-03-23T09:41:58.272" v="20840" actId="20577"/>
        <pc:sldMkLst>
          <pc:docMk/>
          <pc:sldMk cId="3733573768" sldId="2533"/>
        </pc:sldMkLst>
        <pc:spChg chg="del">
          <ac:chgData name="Eli Habbestad Schei" userId="a01f8ca9-54d7-4a24-b450-47cf7e4241bd" providerId="ADAL" clId="{287D040C-119E-48BB-9A30-7E664D437A79}" dt="2022-03-14T12:56:02.759" v="2663" actId="931"/>
          <ac:spMkLst>
            <pc:docMk/>
            <pc:sldMk cId="3733573768" sldId="2533"/>
            <ac:spMk id="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2:59:23.839" v="2690" actId="478"/>
          <ac:spMkLst>
            <pc:docMk/>
            <pc:sldMk cId="3733573768" sldId="2533"/>
            <ac:spMk id="7" creationId="{76F9EAAB-F273-4F9C-8355-C030C6CF8D99}"/>
          </ac:spMkLst>
        </pc:spChg>
        <pc:spChg chg="add 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18" creationId="{50DD9B17-902B-4B08-9E36-7ED8FA304771}"/>
          </ac:spMkLst>
        </pc:spChg>
        <pc:spChg chg="add del mod">
          <ac:chgData name="Eli Habbestad Schei" userId="a01f8ca9-54d7-4a24-b450-47cf7e4241bd" providerId="ADAL" clId="{287D040C-119E-48BB-9A30-7E664D437A79}" dt="2022-03-14T13:20:44.655" v="2943" actId="478"/>
          <ac:spMkLst>
            <pc:docMk/>
            <pc:sldMk cId="3733573768" sldId="2533"/>
            <ac:spMk id="20" creationId="{A6E5B6AB-3F83-47A6-9B32-F9BCB7DD4F66}"/>
          </ac:spMkLst>
        </pc:spChg>
        <pc:spChg chg="add del mod">
          <ac:chgData name="Eli Habbestad Schei" userId="a01f8ca9-54d7-4a24-b450-47cf7e4241bd" providerId="ADAL" clId="{287D040C-119E-48BB-9A30-7E664D437A79}" dt="2022-03-14T13:19:26.644" v="2928" actId="478"/>
          <ac:spMkLst>
            <pc:docMk/>
            <pc:sldMk cId="3733573768" sldId="2533"/>
            <ac:spMk id="22" creationId="{BD4CAB62-88B9-4F28-9892-9AC1D0610D12}"/>
          </ac:spMkLst>
        </pc:spChg>
        <pc:spChg chg="mod">
          <ac:chgData name="Eli Habbestad Schei" userId="a01f8ca9-54d7-4a24-b450-47cf7e4241bd" providerId="ADAL" clId="{287D040C-119E-48BB-9A30-7E664D437A79}" dt="2022-03-14T12:59:22.413" v="2689" actId="14100"/>
          <ac:spMkLst>
            <pc:docMk/>
            <pc:sldMk cId="3733573768" sldId="2533"/>
            <ac:spMk id="23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3:20:27.164" v="2938" actId="478"/>
          <ac:spMkLst>
            <pc:docMk/>
            <pc:sldMk cId="3733573768" sldId="2533"/>
            <ac:spMk id="26" creationId="{5FAAD271-CDD4-498B-8FE6-5DF2A89CDF29}"/>
          </ac:spMkLst>
        </pc:spChg>
        <pc:spChg chg="add mod">
          <ac:chgData name="Eli Habbestad Schei" userId="a01f8ca9-54d7-4a24-b450-47cf7e4241bd" providerId="ADAL" clId="{287D040C-119E-48BB-9A30-7E664D437A79}" dt="2022-03-22T12:33:21.320" v="20433"/>
          <ac:spMkLst>
            <pc:docMk/>
            <pc:sldMk cId="3733573768" sldId="2533"/>
            <ac:spMk id="26" creationId="{6D0F8A41-7790-4FC8-9357-7E2C12CF4B59}"/>
          </ac:spMkLst>
        </pc:spChg>
        <pc:spChg chg="add del mod">
          <ac:chgData name="Eli Habbestad Schei" userId="a01f8ca9-54d7-4a24-b450-47cf7e4241bd" providerId="ADAL" clId="{287D040C-119E-48BB-9A30-7E664D437A79}" dt="2022-03-14T13:20:55.850" v="2949" actId="478"/>
          <ac:spMkLst>
            <pc:docMk/>
            <pc:sldMk cId="3733573768" sldId="2533"/>
            <ac:spMk id="27" creationId="{A4838AA8-2C06-4C5D-BB9E-D92365C00484}"/>
          </ac:spMkLst>
        </pc:spChg>
        <pc:spChg chg="add del mod">
          <ac:chgData name="Eli Habbestad Schei" userId="a01f8ca9-54d7-4a24-b450-47cf7e4241bd" providerId="ADAL" clId="{287D040C-119E-48BB-9A30-7E664D437A79}" dt="2022-03-14T13:15:37.790" v="2865" actId="478"/>
          <ac:spMkLst>
            <pc:docMk/>
            <pc:sldMk cId="3733573768" sldId="2533"/>
            <ac:spMk id="28" creationId="{755ED938-0205-4DA3-A550-B68F4B4ADA66}"/>
          </ac:spMkLst>
        </pc:spChg>
        <pc:spChg chg="add del mod">
          <ac:chgData name="Eli Habbestad Schei" userId="a01f8ca9-54d7-4a24-b450-47cf7e4241bd" providerId="ADAL" clId="{287D040C-119E-48BB-9A30-7E664D437A79}" dt="2022-03-14T13:20:56.623" v="2950" actId="478"/>
          <ac:spMkLst>
            <pc:docMk/>
            <pc:sldMk cId="3733573768" sldId="2533"/>
            <ac:spMk id="29" creationId="{BC351AFE-4528-49B4-90DC-67F413C41599}"/>
          </ac:spMkLst>
        </pc:spChg>
        <pc:spChg chg="add 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30" creationId="{6E766D7C-80F2-40CD-9ABA-F2C15AF329DE}"/>
          </ac:spMkLst>
        </pc:spChg>
        <pc:spChg chg="add 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31" creationId="{BA4F3FB7-C4FF-42DB-A9E7-17C3324C21D0}"/>
          </ac:spMkLst>
        </pc:spChg>
        <pc:spChg chg="add 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32" creationId="{FC3D0B54-5AF4-4C65-BBDD-4404ABE2FE71}"/>
          </ac:spMkLst>
        </pc:spChg>
        <pc:spChg chg="del">
          <ac:chgData name="Eli Habbestad Schei" userId="a01f8ca9-54d7-4a24-b450-47cf7e4241bd" providerId="ADAL" clId="{287D040C-119E-48BB-9A30-7E664D437A79}" dt="2022-03-14T13:00:29.491" v="2699" actId="478"/>
          <ac:spMkLst>
            <pc:docMk/>
            <pc:sldMk cId="3733573768" sldId="2533"/>
            <ac:spMk id="3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58:38.088" v="2680" actId="478"/>
          <ac:spMkLst>
            <pc:docMk/>
            <pc:sldMk cId="3733573768" sldId="2533"/>
            <ac:spMk id="3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3:00:31.192" v="2700" actId="478"/>
          <ac:spMkLst>
            <pc:docMk/>
            <pc:sldMk cId="3733573768" sldId="2533"/>
            <ac:spMk id="37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3:33:03.113" v="3444" actId="1076"/>
          <ac:spMkLst>
            <pc:docMk/>
            <pc:sldMk cId="3733573768" sldId="2533"/>
            <ac:spMk id="38" creationId="{078E43CA-8DEB-4B7C-926B-1F27B176B7DB}"/>
          </ac:spMkLst>
        </pc:spChg>
        <pc:spChg chg="del">
          <ac:chgData name="Eli Habbestad Schei" userId="a01f8ca9-54d7-4a24-b450-47cf7e4241bd" providerId="ADAL" clId="{287D040C-119E-48BB-9A30-7E664D437A79}" dt="2022-03-14T13:00:08.073" v="2693" actId="478"/>
          <ac:spMkLst>
            <pc:docMk/>
            <pc:sldMk cId="3733573768" sldId="2533"/>
            <ac:spMk id="3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3:50:08.867" v="3729" actId="1076"/>
          <ac:spMkLst>
            <pc:docMk/>
            <pc:sldMk cId="3733573768" sldId="2533"/>
            <ac:spMk id="39" creationId="{378348B8-6A8E-4FE2-B3CD-5B32C11480AD}"/>
          </ac:spMkLst>
        </pc:spChg>
        <pc:spChg chg="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4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2T12:44:39.283" v="20528" actId="207"/>
          <ac:spMkLst>
            <pc:docMk/>
            <pc:sldMk cId="3733573768" sldId="2533"/>
            <ac:spMk id="4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4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2T12:44:42.887" v="20529" actId="207"/>
          <ac:spMkLst>
            <pc:docMk/>
            <pc:sldMk cId="3733573768" sldId="2533"/>
            <ac:spMk id="4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4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2T12:44:45.334" v="20530" actId="207"/>
          <ac:spMkLst>
            <pc:docMk/>
            <pc:sldMk cId="3733573768" sldId="2533"/>
            <ac:spMk id="4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3:30:46.648" v="3339" actId="1038"/>
          <ac:spMkLst>
            <pc:docMk/>
            <pc:sldMk cId="3733573768" sldId="2533"/>
            <ac:spMk id="4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2T12:44:47.680" v="20531" actId="207"/>
          <ac:spMkLst>
            <pc:docMk/>
            <pc:sldMk cId="3733573768" sldId="2533"/>
            <ac:spMk id="47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3:26:38.777" v="3012" actId="478"/>
          <ac:spMkLst>
            <pc:docMk/>
            <pc:sldMk cId="3733573768" sldId="2533"/>
            <ac:spMk id="4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4T12:53:32.395" v="2246" actId="478"/>
          <ac:spMkLst>
            <pc:docMk/>
            <pc:sldMk cId="3733573768" sldId="2533"/>
            <ac:spMk id="4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4T13:31:34.671" v="3345" actId="1076"/>
          <ac:spMkLst>
            <pc:docMk/>
            <pc:sldMk cId="3733573768" sldId="2533"/>
            <ac:spMk id="53" creationId="{9E73F64A-4846-4AEA-AE3B-03BA65FC9F3C}"/>
          </ac:spMkLst>
        </pc:spChg>
        <pc:spChg chg="add mod">
          <ac:chgData name="Eli Habbestad Schei" userId="a01f8ca9-54d7-4a24-b450-47cf7e4241bd" providerId="ADAL" clId="{287D040C-119E-48BB-9A30-7E664D437A79}" dt="2022-03-14T13:31:55.352" v="3376" actId="20577"/>
          <ac:spMkLst>
            <pc:docMk/>
            <pc:sldMk cId="3733573768" sldId="2533"/>
            <ac:spMk id="54" creationId="{5226F7F3-58A2-456D-BBC3-F6660194EA76}"/>
          </ac:spMkLst>
        </pc:spChg>
        <pc:spChg chg="add mod">
          <ac:chgData name="Eli Habbestad Schei" userId="a01f8ca9-54d7-4a24-b450-47cf7e4241bd" providerId="ADAL" clId="{287D040C-119E-48BB-9A30-7E664D437A79}" dt="2022-03-22T12:44:50.360" v="20532" actId="207"/>
          <ac:spMkLst>
            <pc:docMk/>
            <pc:sldMk cId="3733573768" sldId="2533"/>
            <ac:spMk id="55" creationId="{3CD3B406-1E8A-4734-95D1-840A94D2E7BA}"/>
          </ac:spMkLst>
        </pc:spChg>
        <pc:picChg chg="del">
          <ac:chgData name="Eli Habbestad Schei" userId="a01f8ca9-54d7-4a24-b450-47cf7e4241bd" providerId="ADAL" clId="{287D040C-119E-48BB-9A30-7E664D437A79}" dt="2022-03-14T12:56:39.534" v="2671" actId="478"/>
          <ac:picMkLst>
            <pc:docMk/>
            <pc:sldMk cId="3733573768" sldId="2533"/>
            <ac:picMk id="3" creationId="{BD052749-4BEA-4A89-9E17-95AA237E412E}"/>
          </ac:picMkLst>
        </pc:picChg>
        <pc:picChg chg="add del mod modCrop">
          <ac:chgData name="Eli Habbestad Schei" userId="a01f8ca9-54d7-4a24-b450-47cf7e4241bd" providerId="ADAL" clId="{287D040C-119E-48BB-9A30-7E664D437A79}" dt="2022-03-14T12:59:06.717" v="2686" actId="478"/>
          <ac:picMkLst>
            <pc:docMk/>
            <pc:sldMk cId="3733573768" sldId="2533"/>
            <ac:picMk id="5" creationId="{C3C89BDD-DCD5-4465-8FBC-BBE06450E100}"/>
          </ac:picMkLst>
        </pc:picChg>
        <pc:picChg chg="add del mod">
          <ac:chgData name="Eli Habbestad Schei" userId="a01f8ca9-54d7-4a24-b450-47cf7e4241bd" providerId="ADAL" clId="{287D040C-119E-48BB-9A30-7E664D437A79}" dt="2022-03-14T13:25:32.592" v="2998" actId="478"/>
          <ac:picMkLst>
            <pc:docMk/>
            <pc:sldMk cId="3733573768" sldId="2533"/>
            <ac:picMk id="17" creationId="{BF03BCD8-6EA0-4DEF-AF74-B75B26A13804}"/>
          </ac:picMkLst>
        </pc:picChg>
        <pc:picChg chg="del">
          <ac:chgData name="Eli Habbestad Schei" userId="a01f8ca9-54d7-4a24-b450-47cf7e4241bd" providerId="ADAL" clId="{287D040C-119E-48BB-9A30-7E664D437A79}" dt="2022-03-14T12:56:37.193" v="2670" actId="478"/>
          <ac:picMkLst>
            <pc:docMk/>
            <pc:sldMk cId="3733573768" sldId="2533"/>
            <ac:picMk id="19" creationId="{BB848D6C-EFA8-4761-96D9-6168DCC55DD8}"/>
          </ac:picMkLst>
        </pc:picChg>
        <pc:picChg chg="add del mod">
          <ac:chgData name="Eli Habbestad Schei" userId="a01f8ca9-54d7-4a24-b450-47cf7e4241bd" providerId="ADAL" clId="{287D040C-119E-48BB-9A30-7E664D437A79}" dt="2022-03-14T13:20:44.655" v="2943" actId="478"/>
          <ac:picMkLst>
            <pc:docMk/>
            <pc:sldMk cId="3733573768" sldId="2533"/>
            <ac:picMk id="19" creationId="{C0902660-0896-42FE-ABB7-5ACE6EA2DB7E}"/>
          </ac:picMkLst>
        </pc:picChg>
        <pc:picChg chg="add del mod">
          <ac:chgData name="Eli Habbestad Schei" userId="a01f8ca9-54d7-4a24-b450-47cf7e4241bd" providerId="ADAL" clId="{287D040C-119E-48BB-9A30-7E664D437A79}" dt="2022-03-14T13:25:06.513" v="2989" actId="478"/>
          <ac:picMkLst>
            <pc:docMk/>
            <pc:sldMk cId="3733573768" sldId="2533"/>
            <ac:picMk id="21" creationId="{5446B242-FEBC-48CB-93FA-5398BE5947D1}"/>
          </ac:picMkLst>
        </pc:picChg>
        <pc:picChg chg="add del mod">
          <ac:chgData name="Eli Habbestad Schei" userId="a01f8ca9-54d7-4a24-b450-47cf7e4241bd" providerId="ADAL" clId="{287D040C-119E-48BB-9A30-7E664D437A79}" dt="2022-03-14T13:25:36.205" v="3000" actId="478"/>
          <ac:picMkLst>
            <pc:docMk/>
            <pc:sldMk cId="3733573768" sldId="2533"/>
            <ac:picMk id="24" creationId="{172F8932-8EAD-4D9B-A096-BFFA76DFDEF8}"/>
          </ac:picMkLst>
        </pc:picChg>
        <pc:picChg chg="add del mod">
          <ac:chgData name="Eli Habbestad Schei" userId="a01f8ca9-54d7-4a24-b450-47cf7e4241bd" providerId="ADAL" clId="{287D040C-119E-48BB-9A30-7E664D437A79}" dt="2022-03-22T12:33:20.554" v="20432" actId="478"/>
          <ac:picMkLst>
            <pc:docMk/>
            <pc:sldMk cId="3733573768" sldId="2533"/>
            <ac:picMk id="25" creationId="{F88589B1-3BE0-4BBB-9B7A-7AB02BF4CF35}"/>
          </ac:picMkLst>
        </pc:picChg>
        <pc:picChg chg="add mod">
          <ac:chgData name="Eli Habbestad Schei" userId="a01f8ca9-54d7-4a24-b450-47cf7e4241bd" providerId="ADAL" clId="{287D040C-119E-48BB-9A30-7E664D437A79}" dt="2022-03-22T12:33:21.320" v="20433"/>
          <ac:picMkLst>
            <pc:docMk/>
            <pc:sldMk cId="3733573768" sldId="2533"/>
            <ac:picMk id="27" creationId="{63C764C1-27A3-4D03-9129-5DC7150640EF}"/>
          </ac:picMkLst>
        </pc:picChg>
        <pc:picChg chg="add del mod">
          <ac:chgData name="Eli Habbestad Schei" userId="a01f8ca9-54d7-4a24-b450-47cf7e4241bd" providerId="ADAL" clId="{287D040C-119E-48BB-9A30-7E664D437A79}" dt="2022-03-14T13:25:37.743" v="3001" actId="478"/>
          <ac:picMkLst>
            <pc:docMk/>
            <pc:sldMk cId="3733573768" sldId="2533"/>
            <ac:picMk id="28" creationId="{F7FA2A51-90D3-4A70-8EEE-A0406E05E6B7}"/>
          </ac:picMkLst>
        </pc:picChg>
        <pc:picChg chg="add mod ord">
          <ac:chgData name="Eli Habbestad Schei" userId="a01f8ca9-54d7-4a24-b450-47cf7e4241bd" providerId="ADAL" clId="{287D040C-119E-48BB-9A30-7E664D437A79}" dt="2022-03-14T13:30:46.648" v="3339" actId="1038"/>
          <ac:picMkLst>
            <pc:docMk/>
            <pc:sldMk cId="3733573768" sldId="2533"/>
            <ac:picMk id="33" creationId="{3E8A777E-63B7-4468-9CA1-86A3CA94996D}"/>
          </ac:picMkLst>
        </pc:picChg>
        <pc:picChg chg="add del mod">
          <ac:chgData name="Eli Habbestad Schei" userId="a01f8ca9-54d7-4a24-b450-47cf7e4241bd" providerId="ADAL" clId="{287D040C-119E-48BB-9A30-7E664D437A79}" dt="2022-03-14T13:25:28.057" v="2995"/>
          <ac:picMkLst>
            <pc:docMk/>
            <pc:sldMk cId="3733573768" sldId="2533"/>
            <ac:picMk id="34" creationId="{1866B612-24C6-4B33-B91F-5D7F45F06539}"/>
          </ac:picMkLst>
        </pc:picChg>
        <pc:picChg chg="add del mod ord">
          <ac:chgData name="Eli Habbestad Schei" userId="a01f8ca9-54d7-4a24-b450-47cf7e4241bd" providerId="ADAL" clId="{287D040C-119E-48BB-9A30-7E664D437A79}" dt="2022-03-14T13:29:04.917" v="3122" actId="478"/>
          <ac:picMkLst>
            <pc:docMk/>
            <pc:sldMk cId="3733573768" sldId="2533"/>
            <ac:picMk id="35" creationId="{32B4693A-7702-4D9B-9F00-E032E918E451}"/>
          </ac:picMkLst>
        </pc:picChg>
        <pc:picChg chg="add del mod ord">
          <ac:chgData name="Eli Habbestad Schei" userId="a01f8ca9-54d7-4a24-b450-47cf7e4241bd" providerId="ADAL" clId="{287D040C-119E-48BB-9A30-7E664D437A79}" dt="2022-03-14T13:29:05.666" v="3123" actId="478"/>
          <ac:picMkLst>
            <pc:docMk/>
            <pc:sldMk cId="3733573768" sldId="2533"/>
            <ac:picMk id="36" creationId="{EE77E42C-AC1E-4F15-B080-15D144637193}"/>
          </ac:picMkLst>
        </pc:picChg>
        <pc:picChg chg="add del mod ord">
          <ac:chgData name="Eli Habbestad Schei" userId="a01f8ca9-54d7-4a24-b450-47cf7e4241bd" providerId="ADAL" clId="{287D040C-119E-48BB-9A30-7E664D437A79}" dt="2022-03-14T13:29:06.360" v="3124" actId="478"/>
          <ac:picMkLst>
            <pc:docMk/>
            <pc:sldMk cId="3733573768" sldId="2533"/>
            <ac:picMk id="37" creationId="{74519754-9B1F-4938-8751-00B0F5604788}"/>
          </ac:picMkLst>
        </pc:picChg>
        <pc:picChg chg="add mod ord">
          <ac:chgData name="Eli Habbestad Schei" userId="a01f8ca9-54d7-4a24-b450-47cf7e4241bd" providerId="ADAL" clId="{287D040C-119E-48BB-9A30-7E664D437A79}" dt="2022-03-14T13:30:46.648" v="3339" actId="1038"/>
          <ac:picMkLst>
            <pc:docMk/>
            <pc:sldMk cId="3733573768" sldId="2533"/>
            <ac:picMk id="49" creationId="{7547D9FC-AD4D-469F-A5DE-1B1DB130CE17}"/>
          </ac:picMkLst>
        </pc:picChg>
        <pc:picChg chg="add mod ord">
          <ac:chgData name="Eli Habbestad Schei" userId="a01f8ca9-54d7-4a24-b450-47cf7e4241bd" providerId="ADAL" clId="{287D040C-119E-48BB-9A30-7E664D437A79}" dt="2022-03-14T13:30:46.648" v="3339" actId="1038"/>
          <ac:picMkLst>
            <pc:docMk/>
            <pc:sldMk cId="3733573768" sldId="2533"/>
            <ac:picMk id="50" creationId="{B4442A63-F8F4-4324-AC94-7DA0B5744B59}"/>
          </ac:picMkLst>
        </pc:picChg>
        <pc:picChg chg="add mod ord">
          <ac:chgData name="Eli Habbestad Schei" userId="a01f8ca9-54d7-4a24-b450-47cf7e4241bd" providerId="ADAL" clId="{287D040C-119E-48BB-9A30-7E664D437A79}" dt="2022-03-14T13:30:46.648" v="3339" actId="1038"/>
          <ac:picMkLst>
            <pc:docMk/>
            <pc:sldMk cId="3733573768" sldId="2533"/>
            <ac:picMk id="51" creationId="{E34FD42C-E39B-4766-AB76-37AD6F0D261A}"/>
          </ac:picMkLst>
        </pc:picChg>
        <pc:picChg chg="add mod">
          <ac:chgData name="Eli Habbestad Schei" userId="a01f8ca9-54d7-4a24-b450-47cf7e4241bd" providerId="ADAL" clId="{287D040C-119E-48BB-9A30-7E664D437A79}" dt="2022-03-14T13:30:46.648" v="3339" actId="1038"/>
          <ac:picMkLst>
            <pc:docMk/>
            <pc:sldMk cId="3733573768" sldId="2533"/>
            <ac:picMk id="52" creationId="{E7B0B0E9-DF46-4830-96C1-06757605E708}"/>
          </ac:picMkLst>
        </pc:picChg>
      </pc:sldChg>
      <pc:sldChg chg="addSp modSp new del ord">
        <pc:chgData name="Eli Habbestad Schei" userId="a01f8ca9-54d7-4a24-b450-47cf7e4241bd" providerId="ADAL" clId="{287D040C-119E-48BB-9A30-7E664D437A79}" dt="2022-03-15T08:52:36.982" v="6328" actId="47"/>
        <pc:sldMkLst>
          <pc:docMk/>
          <pc:sldMk cId="3110360298" sldId="2534"/>
        </pc:sldMkLst>
        <pc:picChg chg="add mod">
          <ac:chgData name="Eli Habbestad Schei" userId="a01f8ca9-54d7-4a24-b450-47cf7e4241bd" providerId="ADAL" clId="{287D040C-119E-48BB-9A30-7E664D437A79}" dt="2022-03-14T13:22:50.962" v="2966"/>
          <ac:picMkLst>
            <pc:docMk/>
            <pc:sldMk cId="3110360298" sldId="2534"/>
            <ac:picMk id="3" creationId="{E0D3B942-972B-4A99-96E6-F773D16A038D}"/>
          </ac:picMkLst>
        </pc:picChg>
      </pc:sldChg>
      <pc:sldChg chg="addSp delSp add del mod ord">
        <pc:chgData name="Eli Habbestad Schei" userId="a01f8ca9-54d7-4a24-b450-47cf7e4241bd" providerId="ADAL" clId="{287D040C-119E-48BB-9A30-7E664D437A79}" dt="2022-03-15T08:52:50.209" v="6331" actId="47"/>
        <pc:sldMkLst>
          <pc:docMk/>
          <pc:sldMk cId="1933230172" sldId="2076138266"/>
        </pc:sldMkLst>
        <pc:picChg chg="add del">
          <ac:chgData name="Eli Habbestad Schei" userId="a01f8ca9-54d7-4a24-b450-47cf7e4241bd" providerId="ADAL" clId="{287D040C-119E-48BB-9A30-7E664D437A79}" dt="2022-03-15T08:52:44.635" v="6330" actId="478"/>
          <ac:picMkLst>
            <pc:docMk/>
            <pc:sldMk cId="1933230172" sldId="2076138266"/>
            <ac:picMk id="13" creationId="{928E7BFF-8D87-4925-8D9F-E13B1D62545B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3:16.637" v="20431" actId="478"/>
        <pc:sldMkLst>
          <pc:docMk/>
          <pc:sldMk cId="1410970767" sldId="2076138267"/>
        </pc:sldMkLst>
        <pc:spChg chg="add mod">
          <ac:chgData name="Eli Habbestad Schei" userId="a01f8ca9-54d7-4a24-b450-47cf7e4241bd" providerId="ADAL" clId="{287D040C-119E-48BB-9A30-7E664D437A79}" dt="2022-03-18T09:04:45.472" v="18902" actId="1076"/>
          <ac:spMkLst>
            <pc:docMk/>
            <pc:sldMk cId="1410970767" sldId="2076138267"/>
            <ac:spMk id="8" creationId="{BB94353C-1F87-4D61-A082-EAE11556EAAB}"/>
          </ac:spMkLst>
        </pc:spChg>
        <pc:spChg chg="mod">
          <ac:chgData name="Eli Habbestad Schei" userId="a01f8ca9-54d7-4a24-b450-47cf7e4241bd" providerId="ADAL" clId="{287D040C-119E-48BB-9A30-7E664D437A79}" dt="2022-03-18T09:04:41.566" v="18901" actId="1076"/>
          <ac:spMkLst>
            <pc:docMk/>
            <pc:sldMk cId="1410970767" sldId="2076138267"/>
            <ac:spMk id="9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22T12:33:16.637" v="20431" actId="478"/>
          <ac:spMkLst>
            <pc:docMk/>
            <pc:sldMk cId="1410970767" sldId="2076138267"/>
            <ac:spMk id="10" creationId="{C68294A9-5CC8-4F4F-BCC4-1229C45C6AC5}"/>
          </ac:spMkLst>
        </pc:spChg>
        <pc:spChg chg="mod">
          <ac:chgData name="Eli Habbestad Schei" userId="a01f8ca9-54d7-4a24-b450-47cf7e4241bd" providerId="ADAL" clId="{287D040C-119E-48BB-9A30-7E664D437A79}" dt="2022-03-18T09:04:48.045" v="18903" actId="1076"/>
          <ac:spMkLst>
            <pc:docMk/>
            <pc:sldMk cId="1410970767" sldId="2076138267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22T12:33:12.317" v="20428" actId="478"/>
          <ac:picMkLst>
            <pc:docMk/>
            <pc:sldMk cId="1410970767" sldId="2076138267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3:13.623" v="20429" actId="478"/>
          <ac:picMkLst>
            <pc:docMk/>
            <pc:sldMk cId="1410970767" sldId="2076138267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3:14.731" v="20430"/>
          <ac:picMkLst>
            <pc:docMk/>
            <pc:sldMk cId="1410970767" sldId="2076138267"/>
            <ac:picMk id="11" creationId="{DBC7D02A-B5F2-4EBE-A80A-5D514431C5A9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16T14:18:58.104" v="18726" actId="47"/>
        <pc:sldMkLst>
          <pc:docMk/>
          <pc:sldMk cId="2924950873" sldId="2076138268"/>
        </pc:sldMkLst>
        <pc:spChg chg="mod">
          <ac:chgData name="Eli Habbestad Schei" userId="a01f8ca9-54d7-4a24-b450-47cf7e4241bd" providerId="ADAL" clId="{287D040C-119E-48BB-9A30-7E664D437A79}" dt="2022-03-14T13:37:47.975" v="3725" actId="1076"/>
          <ac:spMkLst>
            <pc:docMk/>
            <pc:sldMk cId="2924950873" sldId="2076138268"/>
            <ac:spMk id="2" creationId="{00000000-0000-0000-0000-000000000000}"/>
          </ac:spMkLst>
        </pc:spChg>
        <pc:spChg chg="add del">
          <ac:chgData name="Eli Habbestad Schei" userId="a01f8ca9-54d7-4a24-b450-47cf7e4241bd" providerId="ADAL" clId="{287D040C-119E-48BB-9A30-7E664D437A79}" dt="2022-03-14T13:47:17.467" v="3727" actId="478"/>
          <ac:spMkLst>
            <pc:docMk/>
            <pc:sldMk cId="2924950873" sldId="2076138268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4T13:37:45.352" v="3724" actId="1076"/>
          <ac:spMkLst>
            <pc:docMk/>
            <pc:sldMk cId="2924950873" sldId="2076138268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14T13:36:06.346" v="3620" actId="478"/>
          <ac:picMkLst>
            <pc:docMk/>
            <pc:sldMk cId="2924950873" sldId="2076138268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14T13:36:08.022" v="3621" actId="478"/>
          <ac:picMkLst>
            <pc:docMk/>
            <pc:sldMk cId="2924950873" sldId="2076138268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14T13:36:03.384" v="3619"/>
          <ac:picMkLst>
            <pc:docMk/>
            <pc:sldMk cId="2924950873" sldId="2076138268"/>
            <ac:picMk id="8" creationId="{90324B51-74DD-479C-B5F8-0425BBE96E34}"/>
          </ac:picMkLst>
        </pc:picChg>
        <pc:picChg chg="add mod">
          <ac:chgData name="Eli Habbestad Schei" userId="a01f8ca9-54d7-4a24-b450-47cf7e4241bd" providerId="ADAL" clId="{287D040C-119E-48BB-9A30-7E664D437A79}" dt="2022-03-14T13:36:03.384" v="3619"/>
          <ac:picMkLst>
            <pc:docMk/>
            <pc:sldMk cId="2924950873" sldId="2076138268"/>
            <ac:picMk id="10" creationId="{C07B6BE5-9BB2-4C50-BF10-6B14561A57E0}"/>
          </ac:picMkLst>
        </pc:picChg>
      </pc:sldChg>
      <pc:sldChg chg="addSp delSp modSp add mod modAnim modNotesTx">
        <pc:chgData name="Eli Habbestad Schei" userId="a01f8ca9-54d7-4a24-b450-47cf7e4241bd" providerId="ADAL" clId="{287D040C-119E-48BB-9A30-7E664D437A79}" dt="2022-03-23T09:43:24.742" v="20846"/>
        <pc:sldMkLst>
          <pc:docMk/>
          <pc:sldMk cId="868722696" sldId="2076138269"/>
        </pc:sldMkLst>
        <pc:spChg chg="add mod">
          <ac:chgData name="Eli Habbestad Schei" userId="a01f8ca9-54d7-4a24-b450-47cf7e4241bd" providerId="ADAL" clId="{287D040C-119E-48BB-9A30-7E664D437A79}" dt="2022-03-15T09:17:05.360" v="7535" actId="1036"/>
          <ac:spMkLst>
            <pc:docMk/>
            <pc:sldMk cId="868722696" sldId="2076138269"/>
            <ac:spMk id="2" creationId="{D335633F-683D-42D3-93CD-1FEADD8EE82E}"/>
          </ac:spMkLst>
        </pc:spChg>
        <pc:spChg chg="add mod">
          <ac:chgData name="Eli Habbestad Schei" userId="a01f8ca9-54d7-4a24-b450-47cf7e4241bd" providerId="ADAL" clId="{287D040C-119E-48BB-9A30-7E664D437A79}" dt="2022-03-15T09:17:05.360" v="7535" actId="1036"/>
          <ac:spMkLst>
            <pc:docMk/>
            <pc:sldMk cId="868722696" sldId="2076138269"/>
            <ac:spMk id="3" creationId="{128C2727-560A-4A74-99E3-36FEE97F585E}"/>
          </ac:spMkLst>
        </pc:spChg>
        <pc:spChg chg="add del mod">
          <ac:chgData name="Eli Habbestad Schei" userId="a01f8ca9-54d7-4a24-b450-47cf7e4241bd" providerId="ADAL" clId="{287D040C-119E-48BB-9A30-7E664D437A79}" dt="2022-03-14T13:56:30.726" v="3847" actId="478"/>
          <ac:spMkLst>
            <pc:docMk/>
            <pc:sldMk cId="868722696" sldId="2076138269"/>
            <ac:spMk id="3" creationId="{37812160-80A9-4BD0-98B7-D63C4C8184E2}"/>
          </ac:spMkLst>
        </pc:spChg>
        <pc:spChg chg="add mod">
          <ac:chgData name="Eli Habbestad Schei" userId="a01f8ca9-54d7-4a24-b450-47cf7e4241bd" providerId="ADAL" clId="{287D040C-119E-48BB-9A30-7E664D437A79}" dt="2022-03-18T12:39:42.805" v="19764" actId="20577"/>
          <ac:spMkLst>
            <pc:docMk/>
            <pc:sldMk cId="868722696" sldId="2076138269"/>
            <ac:spMk id="4" creationId="{B044357B-1DFA-4B64-BF91-E2387FEC20C2}"/>
          </ac:spMkLst>
        </pc:spChg>
        <pc:spChg chg="add del mod">
          <ac:chgData name="Eli Habbestad Schei" userId="a01f8ca9-54d7-4a24-b450-47cf7e4241bd" providerId="ADAL" clId="{287D040C-119E-48BB-9A30-7E664D437A79}" dt="2022-03-14T13:56:38.990" v="3850" actId="478"/>
          <ac:spMkLst>
            <pc:docMk/>
            <pc:sldMk cId="868722696" sldId="2076138269"/>
            <ac:spMk id="5" creationId="{73EFA717-C60E-47EC-8C1C-3C307B65B5B1}"/>
          </ac:spMkLst>
        </pc:spChg>
        <pc:spChg chg="add del mod">
          <ac:chgData name="Eli Habbestad Schei" userId="a01f8ca9-54d7-4a24-b450-47cf7e4241bd" providerId="ADAL" clId="{287D040C-119E-48BB-9A30-7E664D437A79}" dt="2022-03-14T13:56:48.310" v="3853" actId="478"/>
          <ac:spMkLst>
            <pc:docMk/>
            <pc:sldMk cId="868722696" sldId="2076138269"/>
            <ac:spMk id="7" creationId="{930F0128-7B2F-43F8-9AC4-82899FFC7760}"/>
          </ac:spMkLst>
        </pc:spChg>
        <pc:spChg chg="add del mod">
          <ac:chgData name="Eli Habbestad Schei" userId="a01f8ca9-54d7-4a24-b450-47cf7e4241bd" providerId="ADAL" clId="{287D040C-119E-48BB-9A30-7E664D437A79}" dt="2022-03-14T13:56:54.715" v="3856" actId="478"/>
          <ac:spMkLst>
            <pc:docMk/>
            <pc:sldMk cId="868722696" sldId="2076138269"/>
            <ac:spMk id="9" creationId="{74471069-80DD-4462-82C5-BC4B4B796277}"/>
          </ac:spMkLst>
        </pc:spChg>
        <pc:spChg chg="add mod">
          <ac:chgData name="Eli Habbestad Schei" userId="a01f8ca9-54d7-4a24-b450-47cf7e4241bd" providerId="ADAL" clId="{287D040C-119E-48BB-9A30-7E664D437A79}" dt="2022-03-22T12:33:33.260" v="20437"/>
          <ac:spMkLst>
            <pc:docMk/>
            <pc:sldMk cId="868722696" sldId="2076138269"/>
            <ac:spMk id="11" creationId="{654D795F-FA63-4A17-A1A3-FF363E1A7546}"/>
          </ac:spMkLst>
        </pc:spChg>
        <pc:spChg chg="add del mod">
          <ac:chgData name="Eli Habbestad Schei" userId="a01f8ca9-54d7-4a24-b450-47cf7e4241bd" providerId="ADAL" clId="{287D040C-119E-48BB-9A30-7E664D437A79}" dt="2022-03-14T13:56:59.528" v="3859" actId="478"/>
          <ac:spMkLst>
            <pc:docMk/>
            <pc:sldMk cId="868722696" sldId="2076138269"/>
            <ac:spMk id="13" creationId="{90B4E6D4-02A2-4599-869B-AC49B7487CA5}"/>
          </ac:spMkLst>
        </pc:spChg>
        <pc:spChg chg="del">
          <ac:chgData name="Eli Habbestad Schei" userId="a01f8ca9-54d7-4a24-b450-47cf7e4241bd" providerId="ADAL" clId="{287D040C-119E-48BB-9A30-7E664D437A79}" dt="2022-03-14T13:56:41.956" v="3851" actId="478"/>
          <ac:spMkLst>
            <pc:docMk/>
            <pc:sldMk cId="868722696" sldId="2076138269"/>
            <ac:spMk id="17" creationId="{FC78C4AD-5157-4990-90D1-A2440EEB28CA}"/>
          </ac:spMkLst>
        </pc:spChg>
        <pc:spChg chg="mod">
          <ac:chgData name="Eli Habbestad Schei" userId="a01f8ca9-54d7-4a24-b450-47cf7e4241bd" providerId="ADAL" clId="{287D040C-119E-48BB-9A30-7E664D437A79}" dt="2022-03-15T09:17:05.360" v="7535" actId="1036"/>
          <ac:spMkLst>
            <pc:docMk/>
            <pc:sldMk cId="868722696" sldId="2076138269"/>
            <ac:spMk id="19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4T13:57:02.944" v="3861" actId="478"/>
          <ac:spMkLst>
            <pc:docMk/>
            <pc:sldMk cId="868722696" sldId="2076138269"/>
            <ac:spMk id="20" creationId="{3E712DBA-2278-4817-9D37-DF72219CD7FB}"/>
          </ac:spMkLst>
        </pc:spChg>
        <pc:spChg chg="del">
          <ac:chgData name="Eli Habbestad Schei" userId="a01f8ca9-54d7-4a24-b450-47cf7e4241bd" providerId="ADAL" clId="{287D040C-119E-48BB-9A30-7E664D437A79}" dt="2022-03-14T13:56:56.515" v="3857" actId="478"/>
          <ac:spMkLst>
            <pc:docMk/>
            <pc:sldMk cId="868722696" sldId="2076138269"/>
            <ac:spMk id="25" creationId="{46F31EDE-BFFB-434E-A886-289076A9E9D3}"/>
          </ac:spMkLst>
        </pc:spChg>
        <pc:spChg chg="del">
          <ac:chgData name="Eli Habbestad Schei" userId="a01f8ca9-54d7-4a24-b450-47cf7e4241bd" providerId="ADAL" clId="{287D040C-119E-48BB-9A30-7E664D437A79}" dt="2022-03-14T13:57:04.927" v="3862" actId="478"/>
          <ac:spMkLst>
            <pc:docMk/>
            <pc:sldMk cId="868722696" sldId="2076138269"/>
            <ac:spMk id="26" creationId="{C4D8497E-8B6C-4578-B140-2D8E12747EDB}"/>
          </ac:spMkLst>
        </pc:spChg>
        <pc:spChg chg="del">
          <ac:chgData name="Eli Habbestad Schei" userId="a01f8ca9-54d7-4a24-b450-47cf7e4241bd" providerId="ADAL" clId="{287D040C-119E-48BB-9A30-7E664D437A79}" dt="2022-03-14T13:56:50.851" v="3854" actId="478"/>
          <ac:spMkLst>
            <pc:docMk/>
            <pc:sldMk cId="868722696" sldId="2076138269"/>
            <ac:spMk id="27" creationId="{3B0B9F7C-AD09-49AF-8415-2C6CAE69087B}"/>
          </ac:spMkLst>
        </pc:spChg>
        <pc:spChg chg="del">
          <ac:chgData name="Eli Habbestad Schei" userId="a01f8ca9-54d7-4a24-b450-47cf7e4241bd" providerId="ADAL" clId="{287D040C-119E-48BB-9A30-7E664D437A79}" dt="2022-03-14T13:56:34.803" v="3849" actId="478"/>
          <ac:spMkLst>
            <pc:docMk/>
            <pc:sldMk cId="868722696" sldId="2076138269"/>
            <ac:spMk id="28" creationId="{1937EECA-E53B-4750-B868-9FFA5A3B5153}"/>
          </ac:spMkLst>
        </pc:spChg>
        <pc:spChg chg="mod">
          <ac:chgData name="Eli Habbestad Schei" userId="a01f8ca9-54d7-4a24-b450-47cf7e4241bd" providerId="ADAL" clId="{287D040C-119E-48BB-9A30-7E664D437A79}" dt="2022-03-15T11:30:11.298" v="8114" actId="1037"/>
          <ac:spMkLst>
            <pc:docMk/>
            <pc:sldMk cId="868722696" sldId="2076138269"/>
            <ac:spMk id="30" creationId="{418A324D-2868-42DF-9132-557146D67092}"/>
          </ac:spMkLst>
        </pc:spChg>
        <pc:spChg chg="add del mod">
          <ac:chgData name="Eli Habbestad Schei" userId="a01f8ca9-54d7-4a24-b450-47cf7e4241bd" providerId="ADAL" clId="{287D040C-119E-48BB-9A30-7E664D437A79}" dt="2022-03-14T13:57:08.809" v="3864" actId="478"/>
          <ac:spMkLst>
            <pc:docMk/>
            <pc:sldMk cId="868722696" sldId="2076138269"/>
            <ac:spMk id="35" creationId="{A2032421-C36D-4952-9275-758F9728F3EA}"/>
          </ac:spMkLst>
        </pc:spChg>
        <pc:spChg chg="add mod">
          <ac:chgData name="Eli Habbestad Schei" userId="a01f8ca9-54d7-4a24-b450-47cf7e4241bd" providerId="ADAL" clId="{287D040C-119E-48BB-9A30-7E664D437A79}" dt="2022-03-15T09:17:05.360" v="7535" actId="1036"/>
          <ac:spMkLst>
            <pc:docMk/>
            <pc:sldMk cId="868722696" sldId="2076138269"/>
            <ac:spMk id="38" creationId="{46F6D068-3726-4054-A4D8-DA66F6B46644}"/>
          </ac:spMkLst>
        </pc:spChg>
        <pc:grpChg chg="del">
          <ac:chgData name="Eli Habbestad Schei" userId="a01f8ca9-54d7-4a24-b450-47cf7e4241bd" providerId="ADAL" clId="{287D040C-119E-48BB-9A30-7E664D437A79}" dt="2022-03-14T13:57:10.510" v="3865" actId="478"/>
          <ac:grpSpMkLst>
            <pc:docMk/>
            <pc:sldMk cId="868722696" sldId="2076138269"/>
            <ac:grpSpMk id="21" creationId="{E639431C-5BBA-4CD7-A647-2DA75A65EAF9}"/>
          </ac:grpSpMkLst>
        </pc:grpChg>
        <pc:picChg chg="del">
          <ac:chgData name="Eli Habbestad Schei" userId="a01f8ca9-54d7-4a24-b450-47cf7e4241bd" providerId="ADAL" clId="{287D040C-119E-48BB-9A30-7E664D437A79}" dt="2022-03-14T13:56:58.300" v="3858" actId="478"/>
          <ac:picMkLst>
            <pc:docMk/>
            <pc:sldMk cId="868722696" sldId="2076138269"/>
            <ac:picMk id="10" creationId="{71369EA6-96CE-4B6B-B72D-301E98D084DA}"/>
          </ac:picMkLst>
        </pc:picChg>
        <pc:picChg chg="add del mod">
          <ac:chgData name="Eli Habbestad Schei" userId="a01f8ca9-54d7-4a24-b450-47cf7e4241bd" providerId="ADAL" clId="{287D040C-119E-48BB-9A30-7E664D437A79}" dt="2022-03-22T12:33:32.660" v="20436" actId="478"/>
          <ac:picMkLst>
            <pc:docMk/>
            <pc:sldMk cId="868722696" sldId="2076138269"/>
            <ac:picMk id="10" creationId="{F92EF720-755A-4A0B-AB24-21A71B1872D5}"/>
          </ac:picMkLst>
        </pc:picChg>
        <pc:picChg chg="add mod">
          <ac:chgData name="Eli Habbestad Schei" userId="a01f8ca9-54d7-4a24-b450-47cf7e4241bd" providerId="ADAL" clId="{287D040C-119E-48BB-9A30-7E664D437A79}" dt="2022-03-22T12:33:33.260" v="20437"/>
          <ac:picMkLst>
            <pc:docMk/>
            <pc:sldMk cId="868722696" sldId="2076138269"/>
            <ac:picMk id="12" creationId="{196F46CC-6185-44CE-9DA4-6899E23BEF6F}"/>
          </ac:picMkLst>
        </pc:picChg>
        <pc:picChg chg="del">
          <ac:chgData name="Eli Habbestad Schei" userId="a01f8ca9-54d7-4a24-b450-47cf7e4241bd" providerId="ADAL" clId="{287D040C-119E-48BB-9A30-7E664D437A79}" dt="2022-03-14T13:56:52.815" v="3855" actId="478"/>
          <ac:picMkLst>
            <pc:docMk/>
            <pc:sldMk cId="868722696" sldId="2076138269"/>
            <ac:picMk id="12" creationId="{FB25584C-05BC-4555-9D28-7F48D45EDC8A}"/>
          </ac:picMkLst>
        </pc:picChg>
        <pc:picChg chg="del">
          <ac:chgData name="Eli Habbestad Schei" userId="a01f8ca9-54d7-4a24-b450-47cf7e4241bd" providerId="ADAL" clId="{287D040C-119E-48BB-9A30-7E664D437A79}" dt="2022-03-14T13:57:01.159" v="3860" actId="478"/>
          <ac:picMkLst>
            <pc:docMk/>
            <pc:sldMk cId="868722696" sldId="2076138269"/>
            <ac:picMk id="14" creationId="{56CEE08A-72EA-44BA-A27B-E596B944A0D8}"/>
          </ac:picMkLst>
        </pc:picChg>
        <pc:picChg chg="del">
          <ac:chgData name="Eli Habbestad Schei" userId="a01f8ca9-54d7-4a24-b450-47cf7e4241bd" providerId="ADAL" clId="{287D040C-119E-48BB-9A30-7E664D437A79}" dt="2022-03-14T13:56:43.712" v="3852" actId="478"/>
          <ac:picMkLst>
            <pc:docMk/>
            <pc:sldMk cId="868722696" sldId="2076138269"/>
            <ac:picMk id="16" creationId="{46267990-01AF-4E73-BA43-9EE094BE52A9}"/>
          </ac:picMkLst>
        </pc:picChg>
        <pc:picChg chg="del">
          <ac:chgData name="Eli Habbestad Schei" userId="a01f8ca9-54d7-4a24-b450-47cf7e4241bd" providerId="ADAL" clId="{287D040C-119E-48BB-9A30-7E664D437A79}" dt="2022-03-14T13:57:06.832" v="3863" actId="478"/>
          <ac:picMkLst>
            <pc:docMk/>
            <pc:sldMk cId="868722696" sldId="2076138269"/>
            <ac:picMk id="18" creationId="{3A42775A-E0A2-4A70-B28A-634AD82F7BFD}"/>
          </ac:picMkLst>
        </pc:picChg>
        <pc:picChg chg="del">
          <ac:chgData name="Eli Habbestad Schei" userId="a01f8ca9-54d7-4a24-b450-47cf7e4241bd" providerId="ADAL" clId="{287D040C-119E-48BB-9A30-7E664D437A79}" dt="2022-03-14T13:56:28.890" v="3846" actId="478"/>
          <ac:picMkLst>
            <pc:docMk/>
            <pc:sldMk cId="868722696" sldId="2076138269"/>
            <ac:picMk id="22" creationId="{0059DCCB-2E0E-4ED1-8258-140AB111277E}"/>
          </ac:picMkLst>
        </pc:picChg>
        <pc:picChg chg="del">
          <ac:chgData name="Eli Habbestad Schei" userId="a01f8ca9-54d7-4a24-b450-47cf7e4241bd" providerId="ADAL" clId="{287D040C-119E-48BB-9A30-7E664D437A79}" dt="2022-03-14T13:56:32.238" v="3848" actId="478"/>
          <ac:picMkLst>
            <pc:docMk/>
            <pc:sldMk cId="868722696" sldId="2076138269"/>
            <ac:picMk id="24" creationId="{5102DBE0-A5EA-411F-A14A-42E3F6496AD8}"/>
          </ac:picMkLst>
        </pc:picChg>
        <pc:picChg chg="add mod">
          <ac:chgData name="Eli Habbestad Schei" userId="a01f8ca9-54d7-4a24-b450-47cf7e4241bd" providerId="ADAL" clId="{287D040C-119E-48BB-9A30-7E664D437A79}" dt="2022-03-15T09:17:07.582" v="7536" actId="1076"/>
          <ac:picMkLst>
            <pc:docMk/>
            <pc:sldMk cId="868722696" sldId="2076138269"/>
            <ac:picMk id="37" creationId="{D9D40B2A-5461-4D93-9DC2-AD4A64EAF1D1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14T13:56:22.238" v="3844" actId="47"/>
        <pc:sldMkLst>
          <pc:docMk/>
          <pc:sldMk cId="4269437383" sldId="2076138269"/>
        </pc:sldMkLst>
        <pc:spChg chg="add del mod">
          <ac:chgData name="Eli Habbestad Schei" userId="a01f8ca9-54d7-4a24-b450-47cf7e4241bd" providerId="ADAL" clId="{287D040C-119E-48BB-9A30-7E664D437A79}" dt="2022-03-14T13:55:29.776" v="3827" actId="478"/>
          <ac:spMkLst>
            <pc:docMk/>
            <pc:sldMk cId="4269437383" sldId="2076138269"/>
            <ac:spMk id="2" creationId="{185BEA1A-4BA0-40C4-89C4-E626117CC001}"/>
          </ac:spMkLst>
        </pc:spChg>
        <pc:spChg chg="add del mod">
          <ac:chgData name="Eli Habbestad Schei" userId="a01f8ca9-54d7-4a24-b450-47cf7e4241bd" providerId="ADAL" clId="{287D040C-119E-48BB-9A30-7E664D437A79}" dt="2022-03-14T13:55:59.437" v="3832" actId="478"/>
          <ac:spMkLst>
            <pc:docMk/>
            <pc:sldMk cId="4269437383" sldId="2076138269"/>
            <ac:spMk id="4" creationId="{C11ABA97-9141-43E2-A7E1-20C9B9D0E8F4}"/>
          </ac:spMkLst>
        </pc:spChg>
        <pc:spChg chg="add del mod">
          <ac:chgData name="Eli Habbestad Schei" userId="a01f8ca9-54d7-4a24-b450-47cf7e4241bd" providerId="ADAL" clId="{287D040C-119E-48BB-9A30-7E664D437A79}" dt="2022-03-14T13:56:00.433" v="3833" actId="478"/>
          <ac:spMkLst>
            <pc:docMk/>
            <pc:sldMk cId="4269437383" sldId="2076138269"/>
            <ac:spMk id="6" creationId="{5EE24F52-8BA6-420F-B40B-8C009B5079CC}"/>
          </ac:spMkLst>
        </pc:spChg>
        <pc:spChg chg="add del mod">
          <ac:chgData name="Eli Habbestad Schei" userId="a01f8ca9-54d7-4a24-b450-47cf7e4241bd" providerId="ADAL" clId="{287D040C-119E-48BB-9A30-7E664D437A79}" dt="2022-03-14T13:55:58.170" v="3830" actId="478"/>
          <ac:spMkLst>
            <pc:docMk/>
            <pc:sldMk cId="4269437383" sldId="2076138269"/>
            <ac:spMk id="8" creationId="{DC84A601-6674-418D-AD7E-6AAF6AF2330E}"/>
          </ac:spMkLst>
        </pc:spChg>
        <pc:spChg chg="add del mod">
          <ac:chgData name="Eli Habbestad Schei" userId="a01f8ca9-54d7-4a24-b450-47cf7e4241bd" providerId="ADAL" clId="{287D040C-119E-48BB-9A30-7E664D437A79}" dt="2022-03-14T13:55:59.036" v="3831" actId="478"/>
          <ac:spMkLst>
            <pc:docMk/>
            <pc:sldMk cId="4269437383" sldId="2076138269"/>
            <ac:spMk id="11" creationId="{559EAF53-13DB-49ED-84D8-9AF1DBC6405A}"/>
          </ac:spMkLst>
        </pc:spChg>
        <pc:spChg chg="add del mod">
          <ac:chgData name="Eli Habbestad Schei" userId="a01f8ca9-54d7-4a24-b450-47cf7e4241bd" providerId="ADAL" clId="{287D040C-119E-48BB-9A30-7E664D437A79}" dt="2022-03-14T13:56:05.873" v="3839" actId="478"/>
          <ac:spMkLst>
            <pc:docMk/>
            <pc:sldMk cId="4269437383" sldId="2076138269"/>
            <ac:spMk id="15" creationId="{10AE87EC-B073-44F8-A9AB-F9E7C4746452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17" creationId="{FC78C4AD-5157-4990-90D1-A2440EEB28CA}"/>
          </ac:spMkLst>
        </pc:spChg>
        <pc:spChg chg="del mod">
          <ac:chgData name="Eli Habbestad Schei" userId="a01f8ca9-54d7-4a24-b450-47cf7e4241bd" providerId="ADAL" clId="{287D040C-119E-48BB-9A30-7E664D437A79}" dt="2022-03-14T13:56:14.174" v="3842" actId="478"/>
          <ac:spMkLst>
            <pc:docMk/>
            <pc:sldMk cId="4269437383" sldId="2076138269"/>
            <ac:spMk id="1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25" creationId="{46F31EDE-BFFB-434E-A886-289076A9E9D3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26" creationId="{C4D8497E-8B6C-4578-B140-2D8E12747EDB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27" creationId="{3B0B9F7C-AD09-49AF-8415-2C6CAE69087B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28" creationId="{1937EECA-E53B-4750-B868-9FFA5A3B5153}"/>
          </ac:spMkLst>
        </pc:spChg>
        <pc:spChg chg="del mod">
          <ac:chgData name="Eli Habbestad Schei" userId="a01f8ca9-54d7-4a24-b450-47cf7e4241bd" providerId="ADAL" clId="{287D040C-119E-48BB-9A30-7E664D437A79}" dt="2022-03-14T13:55:55" v="3828" actId="478"/>
          <ac:spMkLst>
            <pc:docMk/>
            <pc:sldMk cId="4269437383" sldId="2076138269"/>
            <ac:spMk id="29" creationId="{3D1D8D8A-224F-4A61-B0F7-9E4D63BA20F2}"/>
          </ac:spMkLst>
        </pc:spChg>
        <pc:spChg chg="del mod">
          <ac:chgData name="Eli Habbestad Schei" userId="a01f8ca9-54d7-4a24-b450-47cf7e4241bd" providerId="ADAL" clId="{287D040C-119E-48BB-9A30-7E664D437A79}" dt="2022-03-14T13:56:16.799" v="3843" actId="478"/>
          <ac:spMkLst>
            <pc:docMk/>
            <pc:sldMk cId="4269437383" sldId="2076138269"/>
            <ac:spMk id="30" creationId="{418A324D-2868-42DF-9132-557146D67092}"/>
          </ac:spMkLst>
        </pc:spChg>
        <pc:spChg chg="add del mod">
          <ac:chgData name="Eli Habbestad Schei" userId="a01f8ca9-54d7-4a24-b450-47cf7e4241bd" providerId="ADAL" clId="{287D040C-119E-48BB-9A30-7E664D437A79}" dt="2022-03-14T13:56:11.519" v="3840" actId="478"/>
          <ac:spMkLst>
            <pc:docMk/>
            <pc:sldMk cId="4269437383" sldId="2076138269"/>
            <ac:spMk id="34" creationId="{6B2FFC56-8C37-4DD0-9D4A-E086A0D03FA7}"/>
          </ac:spMkLst>
        </pc:spChg>
        <pc:spChg chg="add del mod">
          <ac:chgData name="Eli Habbestad Schei" userId="a01f8ca9-54d7-4a24-b450-47cf7e4241bd" providerId="ADAL" clId="{287D040C-119E-48BB-9A30-7E664D437A79}" dt="2022-03-14T13:56:03.868" v="3837" actId="478"/>
          <ac:spMkLst>
            <pc:docMk/>
            <pc:sldMk cId="4269437383" sldId="2076138269"/>
            <ac:spMk id="35" creationId="{0E697C6A-9E34-4F23-8029-C4D62DA7AFE3}"/>
          </ac:spMkLst>
        </pc:spChg>
        <pc:spChg chg="add del mod">
          <ac:chgData name="Eli Habbestad Schei" userId="a01f8ca9-54d7-4a24-b450-47cf7e4241bd" providerId="ADAL" clId="{287D040C-119E-48BB-9A30-7E664D437A79}" dt="2022-03-14T13:56:04.362" v="3838" actId="478"/>
          <ac:spMkLst>
            <pc:docMk/>
            <pc:sldMk cId="4269437383" sldId="2076138269"/>
            <ac:spMk id="37" creationId="{F19C2352-0318-4EBA-BC46-5DAFC7EB1162}"/>
          </ac:spMkLst>
        </pc:spChg>
        <pc:grpChg chg="del mod">
          <ac:chgData name="Eli Habbestad Schei" userId="a01f8ca9-54d7-4a24-b450-47cf7e4241bd" providerId="ADAL" clId="{287D040C-119E-48BB-9A30-7E664D437A79}" dt="2022-03-14T13:55:55" v="3828" actId="478"/>
          <ac:grpSpMkLst>
            <pc:docMk/>
            <pc:sldMk cId="4269437383" sldId="2076138269"/>
            <ac:grpSpMk id="21" creationId="{E639431C-5BBA-4CD7-A647-2DA75A65EAF9}"/>
          </ac:grpSpMkLst>
        </pc:grpChg>
        <pc:picChg chg="del mod">
          <ac:chgData name="Eli Habbestad Schei" userId="a01f8ca9-54d7-4a24-b450-47cf7e4241bd" providerId="ADAL" clId="{287D040C-119E-48BB-9A30-7E664D437A79}" dt="2022-03-14T13:55:55" v="3828" actId="478"/>
          <ac:picMkLst>
            <pc:docMk/>
            <pc:sldMk cId="4269437383" sldId="2076138269"/>
            <ac:picMk id="10" creationId="{71369EA6-96CE-4B6B-B72D-301E98D084DA}"/>
          </ac:picMkLst>
        </pc:picChg>
        <pc:picChg chg="del mod">
          <ac:chgData name="Eli Habbestad Schei" userId="a01f8ca9-54d7-4a24-b450-47cf7e4241bd" providerId="ADAL" clId="{287D040C-119E-48BB-9A30-7E664D437A79}" dt="2022-03-14T13:55:57.269" v="3829" actId="478"/>
          <ac:picMkLst>
            <pc:docMk/>
            <pc:sldMk cId="4269437383" sldId="2076138269"/>
            <ac:picMk id="12" creationId="{FB25584C-05BC-4555-9D28-7F48D45EDC8A}"/>
          </ac:picMkLst>
        </pc:picChg>
        <pc:picChg chg="del mod">
          <ac:chgData name="Eli Habbestad Schei" userId="a01f8ca9-54d7-4a24-b450-47cf7e4241bd" providerId="ADAL" clId="{287D040C-119E-48BB-9A30-7E664D437A79}" dt="2022-03-14T13:55:55" v="3828" actId="478"/>
          <ac:picMkLst>
            <pc:docMk/>
            <pc:sldMk cId="4269437383" sldId="2076138269"/>
            <ac:picMk id="14" creationId="{56CEE08A-72EA-44BA-A27B-E596B944A0D8}"/>
          </ac:picMkLst>
        </pc:picChg>
        <pc:picChg chg="del mod">
          <ac:chgData name="Eli Habbestad Schei" userId="a01f8ca9-54d7-4a24-b450-47cf7e4241bd" providerId="ADAL" clId="{287D040C-119E-48BB-9A30-7E664D437A79}" dt="2022-03-14T13:56:01.613" v="3834" actId="478"/>
          <ac:picMkLst>
            <pc:docMk/>
            <pc:sldMk cId="4269437383" sldId="2076138269"/>
            <ac:picMk id="16" creationId="{46267990-01AF-4E73-BA43-9EE094BE52A9}"/>
          </ac:picMkLst>
        </pc:picChg>
        <pc:picChg chg="del mod">
          <ac:chgData name="Eli Habbestad Schei" userId="a01f8ca9-54d7-4a24-b450-47cf7e4241bd" providerId="ADAL" clId="{287D040C-119E-48BB-9A30-7E664D437A79}" dt="2022-03-14T13:56:02.670" v="3836" actId="478"/>
          <ac:picMkLst>
            <pc:docMk/>
            <pc:sldMk cId="4269437383" sldId="2076138269"/>
            <ac:picMk id="18" creationId="{3A42775A-E0A2-4A70-B28A-634AD82F7BFD}"/>
          </ac:picMkLst>
        </pc:picChg>
        <pc:picChg chg="del mod">
          <ac:chgData name="Eli Habbestad Schei" userId="a01f8ca9-54d7-4a24-b450-47cf7e4241bd" providerId="ADAL" clId="{287D040C-119E-48BB-9A30-7E664D437A79}" dt="2022-03-14T13:56:01.738" v="3835" actId="478"/>
          <ac:picMkLst>
            <pc:docMk/>
            <pc:sldMk cId="4269437383" sldId="2076138269"/>
            <ac:picMk id="22" creationId="{0059DCCB-2E0E-4ED1-8258-140AB111277E}"/>
          </ac:picMkLst>
        </pc:picChg>
        <pc:picChg chg="del mod">
          <ac:chgData name="Eli Habbestad Schei" userId="a01f8ca9-54d7-4a24-b450-47cf7e4241bd" providerId="ADAL" clId="{287D040C-119E-48BB-9A30-7E664D437A79}" dt="2022-03-14T13:55:55" v="3828" actId="478"/>
          <ac:picMkLst>
            <pc:docMk/>
            <pc:sldMk cId="4269437383" sldId="2076138269"/>
            <ac:picMk id="24" creationId="{5102DBE0-A5EA-411F-A14A-42E3F6496AD8}"/>
          </ac:picMkLst>
        </pc:picChg>
      </pc:sldChg>
      <pc:sldChg chg="addSp delSp modSp add mod modNotesTx">
        <pc:chgData name="Eli Habbestad Schei" userId="a01f8ca9-54d7-4a24-b450-47cf7e4241bd" providerId="ADAL" clId="{287D040C-119E-48BB-9A30-7E664D437A79}" dt="2022-03-22T12:33:40.061" v="20441" actId="478"/>
        <pc:sldMkLst>
          <pc:docMk/>
          <pc:sldMk cId="1049488878" sldId="2076138270"/>
        </pc:sldMkLst>
        <pc:spChg chg="add mod">
          <ac:chgData name="Eli Habbestad Schei" userId="a01f8ca9-54d7-4a24-b450-47cf7e4241bd" providerId="ADAL" clId="{287D040C-119E-48BB-9A30-7E664D437A79}" dt="2022-03-15T09:05:19.499" v="7183" actId="1076"/>
          <ac:spMkLst>
            <pc:docMk/>
            <pc:sldMk cId="1049488878" sldId="2076138270"/>
            <ac:spMk id="8" creationId="{2BA18588-3B02-4E3D-BAD8-0979C0A0686A}"/>
          </ac:spMkLst>
        </pc:spChg>
        <pc:spChg chg="add del mod">
          <ac:chgData name="Eli Habbestad Schei" userId="a01f8ca9-54d7-4a24-b450-47cf7e4241bd" providerId="ADAL" clId="{287D040C-119E-48BB-9A30-7E664D437A79}" dt="2022-03-22T12:33:40.061" v="20441" actId="478"/>
          <ac:spMkLst>
            <pc:docMk/>
            <pc:sldMk cId="1049488878" sldId="2076138270"/>
            <ac:spMk id="10" creationId="{CAB6E9C3-C229-4518-B725-53476E3C6C7B}"/>
          </ac:spMkLst>
        </pc:spChg>
        <pc:spChg chg="mod">
          <ac:chgData name="Eli Habbestad Schei" userId="a01f8ca9-54d7-4a24-b450-47cf7e4241bd" providerId="ADAL" clId="{287D040C-119E-48BB-9A30-7E664D437A79}" dt="2022-03-15T09:04:59.040" v="7181" actId="947"/>
          <ac:spMkLst>
            <pc:docMk/>
            <pc:sldMk cId="1049488878" sldId="2076138270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22T12:33:36.477" v="20438" actId="478"/>
          <ac:picMkLst>
            <pc:docMk/>
            <pc:sldMk cId="1049488878" sldId="2076138270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3:36.985" v="20439" actId="478"/>
          <ac:picMkLst>
            <pc:docMk/>
            <pc:sldMk cId="1049488878" sldId="2076138270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3:37.724" v="20440"/>
          <ac:picMkLst>
            <pc:docMk/>
            <pc:sldMk cId="1049488878" sldId="2076138270"/>
            <ac:picMk id="11" creationId="{4E37E97C-AFFA-4AE2-BDA2-6913CA3AD5F7}"/>
          </ac:picMkLst>
        </pc:picChg>
      </pc:sldChg>
      <pc:sldChg chg="new del">
        <pc:chgData name="Eli Habbestad Schei" userId="a01f8ca9-54d7-4a24-b450-47cf7e4241bd" providerId="ADAL" clId="{287D040C-119E-48BB-9A30-7E664D437A79}" dt="2022-03-15T08:04:11.523" v="4514" actId="680"/>
        <pc:sldMkLst>
          <pc:docMk/>
          <pc:sldMk cId="1537626438" sldId="2076138271"/>
        </pc:sldMkLst>
      </pc:sldChg>
      <pc:sldChg chg="addSp delSp modSp add mod modAnim">
        <pc:chgData name="Eli Habbestad Schei" userId="a01f8ca9-54d7-4a24-b450-47cf7e4241bd" providerId="ADAL" clId="{287D040C-119E-48BB-9A30-7E664D437A79}" dt="2022-03-22T12:33:54.442" v="20447" actId="478"/>
        <pc:sldMkLst>
          <pc:docMk/>
          <pc:sldMk cId="2160519116" sldId="2076138271"/>
        </pc:sldMkLst>
        <pc:spChg chg="mod">
          <ac:chgData name="Eli Habbestad Schei" userId="a01f8ca9-54d7-4a24-b450-47cf7e4241bd" providerId="ADAL" clId="{287D040C-119E-48BB-9A30-7E664D437A79}" dt="2022-03-15T09:07:53.295" v="7308" actId="1036"/>
          <ac:spMkLst>
            <pc:docMk/>
            <pc:sldMk cId="2160519116" sldId="2076138271"/>
            <ac:spMk id="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5T09:07:53.295" v="7308" actId="1036"/>
          <ac:spMkLst>
            <pc:docMk/>
            <pc:sldMk cId="2160519116" sldId="2076138271"/>
            <ac:spMk id="8" creationId="{2BA18588-3B02-4E3D-BAD8-0979C0A0686A}"/>
          </ac:spMkLst>
        </pc:spChg>
        <pc:spChg chg="mod">
          <ac:chgData name="Eli Habbestad Schei" userId="a01f8ca9-54d7-4a24-b450-47cf7e4241bd" providerId="ADAL" clId="{287D040C-119E-48BB-9A30-7E664D437A79}" dt="2022-03-15T11:30:36.570" v="8116" actId="207"/>
          <ac:spMkLst>
            <pc:docMk/>
            <pc:sldMk cId="2160519116" sldId="2076138271"/>
            <ac:spMk id="9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22T12:33:54.442" v="20447" actId="478"/>
          <ac:spMkLst>
            <pc:docMk/>
            <pc:sldMk cId="2160519116" sldId="2076138271"/>
            <ac:spMk id="11" creationId="{690A42FF-5B75-48FF-A0C2-98DA9236435F}"/>
          </ac:spMkLst>
        </pc:spChg>
        <pc:spChg chg="mod">
          <ac:chgData name="Eli Habbestad Schei" userId="a01f8ca9-54d7-4a24-b450-47cf7e4241bd" providerId="ADAL" clId="{287D040C-119E-48BB-9A30-7E664D437A79}" dt="2022-03-15T09:07:53.295" v="7308" actId="1036"/>
          <ac:spMkLst>
            <pc:docMk/>
            <pc:sldMk cId="2160519116" sldId="2076138271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22T12:33:50.472" v="20444" actId="478"/>
          <ac:picMkLst>
            <pc:docMk/>
            <pc:sldMk cId="2160519116" sldId="2076138271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3:51.034" v="20445" actId="478"/>
          <ac:picMkLst>
            <pc:docMk/>
            <pc:sldMk cId="2160519116" sldId="2076138271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15T09:07:57.834" v="7309" actId="1076"/>
          <ac:picMkLst>
            <pc:docMk/>
            <pc:sldMk cId="2160519116" sldId="2076138271"/>
            <ac:picMk id="10" creationId="{B80798EC-D378-4466-AEA9-9804F2E308BC}"/>
          </ac:picMkLst>
        </pc:picChg>
        <pc:picChg chg="add mod">
          <ac:chgData name="Eli Habbestad Schei" userId="a01f8ca9-54d7-4a24-b450-47cf7e4241bd" providerId="ADAL" clId="{287D040C-119E-48BB-9A30-7E664D437A79}" dt="2022-03-22T12:33:52.048" v="20446"/>
          <ac:picMkLst>
            <pc:docMk/>
            <pc:sldMk cId="2160519116" sldId="2076138271"/>
            <ac:picMk id="13" creationId="{FC1F3EFD-B2D0-443E-B6A6-3B3692C6E6AD}"/>
          </ac:picMkLst>
        </pc:picChg>
      </pc:sldChg>
      <pc:sldChg chg="addSp delSp modSp add mod modAnim">
        <pc:chgData name="Eli Habbestad Schei" userId="a01f8ca9-54d7-4a24-b450-47cf7e4241bd" providerId="ADAL" clId="{287D040C-119E-48BB-9A30-7E664D437A79}" dt="2022-03-22T12:34:15.438" v="20457" actId="478"/>
        <pc:sldMkLst>
          <pc:docMk/>
          <pc:sldMk cId="742893615" sldId="2076138272"/>
        </pc:sldMkLst>
        <pc:spChg chg="mod">
          <ac:chgData name="Eli Habbestad Schei" userId="a01f8ca9-54d7-4a24-b450-47cf7e4241bd" providerId="ADAL" clId="{287D040C-119E-48BB-9A30-7E664D437A79}" dt="2022-03-15T09:08:49.607" v="7343" actId="20577"/>
          <ac:spMkLst>
            <pc:docMk/>
            <pc:sldMk cId="742893615" sldId="2076138272"/>
            <ac:spMk id="8" creationId="{2BA18588-3B02-4E3D-BAD8-0979C0A0686A}"/>
          </ac:spMkLst>
        </pc:spChg>
        <pc:spChg chg="mod">
          <ac:chgData name="Eli Habbestad Schei" userId="a01f8ca9-54d7-4a24-b450-47cf7e4241bd" providerId="ADAL" clId="{287D040C-119E-48BB-9A30-7E664D437A79}" dt="2022-03-15T09:12:12.291" v="7479" actId="207"/>
          <ac:spMkLst>
            <pc:docMk/>
            <pc:sldMk cId="742893615" sldId="2076138272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08:37.592" v="7326" actId="20577"/>
          <ac:spMkLst>
            <pc:docMk/>
            <pc:sldMk cId="742893615" sldId="2076138272"/>
            <ac:spMk id="1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22T12:34:15.438" v="20457" actId="478"/>
          <ac:spMkLst>
            <pc:docMk/>
            <pc:sldMk cId="742893615" sldId="2076138272"/>
            <ac:spMk id="13" creationId="{7AF93C9E-9B0E-4085-B0B7-825E24A3CA48}"/>
          </ac:spMkLst>
        </pc:spChg>
        <pc:picChg chg="del">
          <ac:chgData name="Eli Habbestad Schei" userId="a01f8ca9-54d7-4a24-b450-47cf7e4241bd" providerId="ADAL" clId="{287D040C-119E-48BB-9A30-7E664D437A79}" dt="2022-03-22T12:34:12.881" v="20455" actId="478"/>
          <ac:picMkLst>
            <pc:docMk/>
            <pc:sldMk cId="742893615" sldId="2076138272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4:12.268" v="20454" actId="478"/>
          <ac:picMkLst>
            <pc:docMk/>
            <pc:sldMk cId="742893615" sldId="2076138272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15T09:09:16.048" v="7349" actId="1076"/>
          <ac:picMkLst>
            <pc:docMk/>
            <pc:sldMk cId="742893615" sldId="2076138272"/>
            <ac:picMk id="11" creationId="{C169A572-FE41-4E3B-A4BB-373C5C31CE51}"/>
          </ac:picMkLst>
        </pc:picChg>
        <pc:picChg chg="add mod">
          <ac:chgData name="Eli Habbestad Schei" userId="a01f8ca9-54d7-4a24-b450-47cf7e4241bd" providerId="ADAL" clId="{287D040C-119E-48BB-9A30-7E664D437A79}" dt="2022-03-22T12:34:13.589" v="20456"/>
          <ac:picMkLst>
            <pc:docMk/>
            <pc:sldMk cId="742893615" sldId="2076138272"/>
            <ac:picMk id="14" creationId="{6A0913BE-8E3F-4045-9492-E29C1B1539C4}"/>
          </ac:picMkLst>
        </pc:picChg>
      </pc:sldChg>
      <pc:sldChg chg="addSp modSp add mod modAnim">
        <pc:chgData name="Eli Habbestad Schei" userId="a01f8ca9-54d7-4a24-b450-47cf7e4241bd" providerId="ADAL" clId="{287D040C-119E-48BB-9A30-7E664D437A79}" dt="2022-03-18T13:06:23.008" v="19776"/>
        <pc:sldMkLst>
          <pc:docMk/>
          <pc:sldMk cId="2217689831" sldId="2076138273"/>
        </pc:sldMkLst>
        <pc:spChg chg="mod">
          <ac:chgData name="Eli Habbestad Schei" userId="a01f8ca9-54d7-4a24-b450-47cf7e4241bd" providerId="ADAL" clId="{287D040C-119E-48BB-9A30-7E664D437A79}" dt="2022-03-15T09:09:57.236" v="7404" actId="20577"/>
          <ac:spMkLst>
            <pc:docMk/>
            <pc:sldMk cId="2217689831" sldId="2076138273"/>
            <ac:spMk id="8" creationId="{2BA18588-3B02-4E3D-BAD8-0979C0A0686A}"/>
          </ac:spMkLst>
        </pc:spChg>
        <pc:spChg chg="mod">
          <ac:chgData name="Eli Habbestad Schei" userId="a01f8ca9-54d7-4a24-b450-47cf7e4241bd" providerId="ADAL" clId="{287D040C-119E-48BB-9A30-7E664D437A79}" dt="2022-03-15T09:14:11.289" v="7487" actId="207"/>
          <ac:spMkLst>
            <pc:docMk/>
            <pc:sldMk cId="2217689831" sldId="2076138273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09:44.822" v="7360" actId="20577"/>
          <ac:spMkLst>
            <pc:docMk/>
            <pc:sldMk cId="2217689831" sldId="2076138273"/>
            <ac:spMk id="12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5T09:10:36.995" v="7407" actId="1076"/>
          <ac:picMkLst>
            <pc:docMk/>
            <pc:sldMk cId="2217689831" sldId="2076138273"/>
            <ac:picMk id="11" creationId="{11E192C9-C31E-4590-A926-7870CA7A6BB9}"/>
          </ac:picMkLst>
        </pc:picChg>
      </pc:sldChg>
      <pc:sldChg chg="addSp delSp modSp add mod modAnim modNotesTx">
        <pc:chgData name="Eli Habbestad Schei" userId="a01f8ca9-54d7-4a24-b450-47cf7e4241bd" providerId="ADAL" clId="{287D040C-119E-48BB-9A30-7E664D437A79}" dt="2022-03-22T12:34:51.726" v="20471" actId="478"/>
        <pc:sldMkLst>
          <pc:docMk/>
          <pc:sldMk cId="4057424516" sldId="2076138274"/>
        </pc:sldMkLst>
        <pc:spChg chg="mod">
          <ac:chgData name="Eli Habbestad Schei" userId="a01f8ca9-54d7-4a24-b450-47cf7e4241bd" providerId="ADAL" clId="{287D040C-119E-48BB-9A30-7E664D437A79}" dt="2022-03-15T09:11:00.840" v="7474" actId="20577"/>
          <ac:spMkLst>
            <pc:docMk/>
            <pc:sldMk cId="4057424516" sldId="2076138274"/>
            <ac:spMk id="8" creationId="{2BA18588-3B02-4E3D-BAD8-0979C0A0686A}"/>
          </ac:spMkLst>
        </pc:spChg>
        <pc:spChg chg="mod">
          <ac:chgData name="Eli Habbestad Schei" userId="a01f8ca9-54d7-4a24-b450-47cf7e4241bd" providerId="ADAL" clId="{287D040C-119E-48BB-9A30-7E664D437A79}" dt="2022-03-15T09:13:34.158" v="7485" actId="207"/>
          <ac:spMkLst>
            <pc:docMk/>
            <pc:sldMk cId="4057424516" sldId="2076138274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5T09:10:50.474" v="7423" actId="20577"/>
          <ac:spMkLst>
            <pc:docMk/>
            <pc:sldMk cId="4057424516" sldId="2076138274"/>
            <ac:spMk id="12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22T12:34:51.726" v="20471" actId="478"/>
          <ac:spMkLst>
            <pc:docMk/>
            <pc:sldMk cId="4057424516" sldId="2076138274"/>
            <ac:spMk id="13" creationId="{7E4D66A4-93C0-40F0-A58D-2B8DC0769D72}"/>
          </ac:spMkLst>
        </pc:spChg>
        <pc:picChg chg="del">
          <ac:chgData name="Eli Habbestad Schei" userId="a01f8ca9-54d7-4a24-b450-47cf7e4241bd" providerId="ADAL" clId="{287D040C-119E-48BB-9A30-7E664D437A79}" dt="2022-03-22T12:34:48.655" v="20469" actId="478"/>
          <ac:picMkLst>
            <pc:docMk/>
            <pc:sldMk cId="4057424516" sldId="2076138274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4:47.920" v="20468" actId="478"/>
          <ac:picMkLst>
            <pc:docMk/>
            <pc:sldMk cId="4057424516" sldId="2076138274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15T09:11:24.714" v="7477" actId="1076"/>
          <ac:picMkLst>
            <pc:docMk/>
            <pc:sldMk cId="4057424516" sldId="2076138274"/>
            <ac:picMk id="11" creationId="{7E63801D-2663-4CB6-98BC-2C1B29971718}"/>
          </ac:picMkLst>
        </pc:picChg>
        <pc:picChg chg="add mod">
          <ac:chgData name="Eli Habbestad Schei" userId="a01f8ca9-54d7-4a24-b450-47cf7e4241bd" providerId="ADAL" clId="{287D040C-119E-48BB-9A30-7E664D437A79}" dt="2022-03-22T12:34:49.447" v="20470"/>
          <ac:picMkLst>
            <pc:docMk/>
            <pc:sldMk cId="4057424516" sldId="2076138274"/>
            <ac:picMk id="14" creationId="{6D0B82D3-5F13-49AC-AFCE-16F08AECEBE5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4:39.168" v="20465"/>
        <pc:sldMkLst>
          <pc:docMk/>
          <pc:sldMk cId="633103044" sldId="2076138275"/>
        </pc:sldMkLst>
        <pc:spChg chg="add del">
          <ac:chgData name="Eli Habbestad Schei" userId="a01f8ca9-54d7-4a24-b450-47cf7e4241bd" providerId="ADAL" clId="{287D040C-119E-48BB-9A30-7E664D437A79}" dt="2022-03-16T13:42:30.113" v="18237" actId="931"/>
          <ac:spMkLst>
            <pc:docMk/>
            <pc:sldMk cId="633103044" sldId="2076138275"/>
            <ac:spMk id="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3:09.113" v="18531" actId="478"/>
          <ac:spMkLst>
            <pc:docMk/>
            <pc:sldMk cId="633103044" sldId="2076138275"/>
            <ac:spMk id="9" creationId="{00000000-0000-0000-0000-000000000000}"/>
          </ac:spMkLst>
        </pc:spChg>
        <pc:spChg chg="add del mod">
          <ac:chgData name="Eli Habbestad Schei" userId="a01f8ca9-54d7-4a24-b450-47cf7e4241bd" providerId="ADAL" clId="{287D040C-119E-48BB-9A30-7E664D437A79}" dt="2022-03-16T13:53:24.145" v="18239" actId="931"/>
          <ac:spMkLst>
            <pc:docMk/>
            <pc:sldMk cId="633103044" sldId="2076138275"/>
            <ac:spMk id="10" creationId="{12A58474-4E77-4C38-85D1-0271B57D4D8B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1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15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4:39.168" v="20465"/>
          <ac:spMkLst>
            <pc:docMk/>
            <pc:sldMk cId="633103044" sldId="2076138275"/>
            <ac:spMk id="18" creationId="{1F2D5475-4B6A-4292-8653-01823FFE3979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5:27.847" v="18549" actId="478"/>
          <ac:spMkLst>
            <pc:docMk/>
            <pc:sldMk cId="633103044" sldId="2076138275"/>
            <ac:spMk id="2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29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4:04:01.683" v="18536" actId="478"/>
          <ac:spMkLst>
            <pc:docMk/>
            <pc:sldMk cId="633103044" sldId="2076138275"/>
            <ac:spMk id="3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0:20.844" v="18370" actId="478"/>
          <ac:spMkLst>
            <pc:docMk/>
            <pc:sldMk cId="633103044" sldId="2076138275"/>
            <ac:spMk id="31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4:00:45.754" v="18405" actId="478"/>
          <ac:spMkLst>
            <pc:docMk/>
            <pc:sldMk cId="633103044" sldId="2076138275"/>
            <ac:spMk id="3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0:21.692" v="18371" actId="478"/>
          <ac:spMkLst>
            <pc:docMk/>
            <pc:sldMk cId="633103044" sldId="2076138275"/>
            <ac:spMk id="3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0:22.446" v="18372" actId="478"/>
          <ac:spMkLst>
            <pc:docMk/>
            <pc:sldMk cId="633103044" sldId="2076138275"/>
            <ac:spMk id="3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4:00:23.780" v="18373" actId="478"/>
          <ac:spMkLst>
            <pc:docMk/>
            <pc:sldMk cId="633103044" sldId="2076138275"/>
            <ac:spMk id="35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36" creationId="{D1059C3F-0C7A-485D-A865-6A00B195A167}"/>
          </ac:spMkLst>
        </pc:spChg>
        <pc:spChg chg="add 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37" creationId="{B994603B-4B91-4070-A112-D806AB194A6C}"/>
          </ac:spMkLst>
        </pc:spChg>
        <pc:spChg chg="add mod">
          <ac:chgData name="Eli Habbestad Schei" userId="a01f8ca9-54d7-4a24-b450-47cf7e4241bd" providerId="ADAL" clId="{287D040C-119E-48BB-9A30-7E664D437A79}" dt="2022-03-16T14:10:01.553" v="18605" actId="1076"/>
          <ac:spMkLst>
            <pc:docMk/>
            <pc:sldMk cId="633103044" sldId="2076138275"/>
            <ac:spMk id="38" creationId="{380BBDB7-229A-4B75-B10D-E8C0B27A451A}"/>
          </ac:spMkLst>
        </pc:spChg>
        <pc:spChg chg="add mod">
          <ac:chgData name="Eli Habbestad Schei" userId="a01f8ca9-54d7-4a24-b450-47cf7e4241bd" providerId="ADAL" clId="{287D040C-119E-48BB-9A30-7E664D437A79}" dt="2022-03-16T14:10:11.788" v="18607" actId="1076"/>
          <ac:spMkLst>
            <pc:docMk/>
            <pc:sldMk cId="633103044" sldId="2076138275"/>
            <ac:spMk id="39" creationId="{0E375C09-D142-4C07-BD5C-C930C17BF3FF}"/>
          </ac:spMkLst>
        </pc:spChg>
        <pc:picChg chg="add del mod modCrop">
          <ac:chgData name="Eli Habbestad Schei" userId="a01f8ca9-54d7-4a24-b450-47cf7e4241bd" providerId="ADAL" clId="{287D040C-119E-48BB-9A30-7E664D437A79}" dt="2022-03-16T13:42:25.906" v="18236" actId="931"/>
          <ac:picMkLst>
            <pc:docMk/>
            <pc:sldMk cId="633103044" sldId="2076138275"/>
            <ac:picMk id="4" creationId="{520AADC4-F9A6-44D0-835E-52DAEF26F54C}"/>
          </ac:picMkLst>
        </pc:picChg>
        <pc:picChg chg="add del mod">
          <ac:chgData name="Eli Habbestad Schei" userId="a01f8ca9-54d7-4a24-b450-47cf7e4241bd" providerId="ADAL" clId="{287D040C-119E-48BB-9A30-7E664D437A79}" dt="2022-03-16T13:53:20.564" v="18238" actId="478"/>
          <ac:picMkLst>
            <pc:docMk/>
            <pc:sldMk cId="633103044" sldId="2076138275"/>
            <ac:picMk id="6" creationId="{9E2A19B1-7A81-4FA4-A78E-3FBD232AF0A7}"/>
          </ac:picMkLst>
        </pc:picChg>
        <pc:picChg chg="add mod modCrop">
          <ac:chgData name="Eli Habbestad Schei" userId="a01f8ca9-54d7-4a24-b450-47cf7e4241bd" providerId="ADAL" clId="{287D040C-119E-48BB-9A30-7E664D437A79}" dt="2022-03-16T14:09:40.134" v="18603" actId="1076"/>
          <ac:picMkLst>
            <pc:docMk/>
            <pc:sldMk cId="633103044" sldId="2076138275"/>
            <ac:picMk id="12" creationId="{409174A6-93D3-4109-9A53-30476FE4B61F}"/>
          </ac:picMkLst>
        </pc:picChg>
        <pc:picChg chg="add mod">
          <ac:chgData name="Eli Habbestad Schei" userId="a01f8ca9-54d7-4a24-b450-47cf7e4241bd" providerId="ADAL" clId="{287D040C-119E-48BB-9A30-7E664D437A79}" dt="2022-03-22T12:34:39.168" v="20465"/>
          <ac:picMkLst>
            <pc:docMk/>
            <pc:sldMk cId="633103044" sldId="2076138275"/>
            <ac:picMk id="19" creationId="{EFC1BFDA-2ADC-4924-A0DB-DD814B04CF26}"/>
          </ac:picMkLst>
        </pc:picChg>
        <pc:picChg chg="del">
          <ac:chgData name="Eli Habbestad Schei" userId="a01f8ca9-54d7-4a24-b450-47cf7e4241bd" providerId="ADAL" clId="{287D040C-119E-48BB-9A30-7E664D437A79}" dt="2022-03-22T12:34:37.785" v="20464" actId="478"/>
          <ac:picMkLst>
            <pc:docMk/>
            <pc:sldMk cId="633103044" sldId="2076138275"/>
            <ac:picMk id="25" creationId="{A7D700C3-EAC5-4A30-96CF-61A0C990A015}"/>
          </ac:picMkLst>
        </pc:picChg>
        <pc:picChg chg="add del mod">
          <ac:chgData name="Eli Habbestad Schei" userId="a01f8ca9-54d7-4a24-b450-47cf7e4241bd" providerId="ADAL" clId="{287D040C-119E-48BB-9A30-7E664D437A79}" dt="2022-03-16T14:13:48.550" v="18653"/>
          <ac:picMkLst>
            <pc:docMk/>
            <pc:sldMk cId="633103044" sldId="2076138275"/>
            <ac:picMk id="40" creationId="{3855188C-7E98-4142-A985-1E55E03B2160}"/>
          </ac:picMkLst>
        </pc:picChg>
        <pc:picChg chg="add del mod">
          <ac:chgData name="Eli Habbestad Schei" userId="a01f8ca9-54d7-4a24-b450-47cf7e4241bd" providerId="ADAL" clId="{287D040C-119E-48BB-9A30-7E664D437A79}" dt="2022-03-16T14:13:48.550" v="18653"/>
          <ac:picMkLst>
            <pc:docMk/>
            <pc:sldMk cId="633103044" sldId="2076138275"/>
            <ac:picMk id="41" creationId="{3B0CDF83-CDA0-4FF6-9776-00FE668EF65A}"/>
          </ac:picMkLst>
        </pc:picChg>
        <pc:picChg chg="mod">
          <ac:chgData name="Eli Habbestad Schei" userId="a01f8ca9-54d7-4a24-b450-47cf7e4241bd" providerId="ADAL" clId="{287D040C-119E-48BB-9A30-7E664D437A79}" dt="2022-03-16T14:09:40.134" v="18603" actId="1076"/>
          <ac:picMkLst>
            <pc:docMk/>
            <pc:sldMk cId="633103044" sldId="2076138275"/>
            <ac:picMk id="47" creationId="{00000000-0000-0000-0000-000000000000}"/>
          </ac:picMkLst>
        </pc:picChg>
      </pc:sldChg>
      <pc:sldChg chg="addSp delSp modSp add mod ord modNotesTx">
        <pc:chgData name="Eli Habbestad Schei" userId="a01f8ca9-54d7-4a24-b450-47cf7e4241bd" providerId="ADAL" clId="{287D040C-119E-48BB-9A30-7E664D437A79}" dt="2022-03-22T12:35:37.379" v="20491" actId="478"/>
        <pc:sldMkLst>
          <pc:docMk/>
          <pc:sldMk cId="113306623" sldId="2076138276"/>
        </pc:sldMkLst>
        <pc:spChg chg="del">
          <ac:chgData name="Eli Habbestad Schei" userId="a01f8ca9-54d7-4a24-b450-47cf7e4241bd" providerId="ADAL" clId="{287D040C-119E-48BB-9A30-7E664D437A79}" dt="2022-03-15T09:20:44.478" v="7567" actId="478"/>
          <ac:spMkLst>
            <pc:docMk/>
            <pc:sldMk cId="113306623" sldId="2076138276"/>
            <ac:spMk id="8" creationId="{2BA18588-3B02-4E3D-BAD8-0979C0A0686A}"/>
          </ac:spMkLst>
        </pc:spChg>
        <pc:spChg chg="add del mod">
          <ac:chgData name="Eli Habbestad Schei" userId="a01f8ca9-54d7-4a24-b450-47cf7e4241bd" providerId="ADAL" clId="{287D040C-119E-48BB-9A30-7E664D437A79}" dt="2022-03-22T12:35:37.379" v="20491" actId="478"/>
          <ac:spMkLst>
            <pc:docMk/>
            <pc:sldMk cId="113306623" sldId="2076138276"/>
            <ac:spMk id="8" creationId="{65B904D3-979B-48F8-B592-A065CA8A5988}"/>
          </ac:spMkLst>
        </pc:spChg>
        <pc:spChg chg="mod">
          <ac:chgData name="Eli Habbestad Schei" userId="a01f8ca9-54d7-4a24-b450-47cf7e4241bd" providerId="ADAL" clId="{287D040C-119E-48BB-9A30-7E664D437A79}" dt="2022-03-15T09:21:09.385" v="7589" actId="20577"/>
          <ac:spMkLst>
            <pc:docMk/>
            <pc:sldMk cId="113306623" sldId="2076138276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22T12:35:33.742" v="20488" actId="478"/>
          <ac:picMkLst>
            <pc:docMk/>
            <pc:sldMk cId="113306623" sldId="2076138276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5:34.530" v="20489" actId="478"/>
          <ac:picMkLst>
            <pc:docMk/>
            <pc:sldMk cId="113306623" sldId="2076138276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5:35.562" v="20490"/>
          <ac:picMkLst>
            <pc:docMk/>
            <pc:sldMk cId="113306623" sldId="2076138276"/>
            <ac:picMk id="10" creationId="{69209681-9822-44C2-A4AD-6ADAE3C6C6F4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5:20.633" v="20483" actId="478"/>
        <pc:sldMkLst>
          <pc:docMk/>
          <pc:sldMk cId="3013242803" sldId="2076138277"/>
        </pc:sldMkLst>
        <pc:spChg chg="add del mod">
          <ac:chgData name="Eli Habbestad Schei" userId="a01f8ca9-54d7-4a24-b450-47cf7e4241bd" providerId="ADAL" clId="{287D040C-119E-48BB-9A30-7E664D437A79}" dt="2022-03-22T12:35:20.633" v="20483" actId="478"/>
          <ac:spMkLst>
            <pc:docMk/>
            <pc:sldMk cId="3013242803" sldId="2076138277"/>
            <ac:spMk id="8" creationId="{EB2F0AB6-96F0-43F7-9536-0B9FDA6EBB04}"/>
          </ac:spMkLst>
        </pc:spChg>
        <pc:spChg chg="mod">
          <ac:chgData name="Eli Habbestad Schei" userId="a01f8ca9-54d7-4a24-b450-47cf7e4241bd" providerId="ADAL" clId="{287D040C-119E-48BB-9A30-7E664D437A79}" dt="2022-03-15T09:21:01.881" v="7581" actId="20577"/>
          <ac:spMkLst>
            <pc:docMk/>
            <pc:sldMk cId="3013242803" sldId="2076138277"/>
            <ac:spMk id="12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22T12:35:17.573" v="20480" actId="478"/>
          <ac:picMkLst>
            <pc:docMk/>
            <pc:sldMk cId="3013242803" sldId="2076138277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5:18.172" v="20481" actId="478"/>
          <ac:picMkLst>
            <pc:docMk/>
            <pc:sldMk cId="3013242803" sldId="2076138277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5:18.912" v="20482"/>
          <ac:picMkLst>
            <pc:docMk/>
            <pc:sldMk cId="3013242803" sldId="2076138277"/>
            <ac:picMk id="10" creationId="{759EF70C-246C-4C75-BAAD-50B2D696BC49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5:54.598" v="20497" actId="478"/>
        <pc:sldMkLst>
          <pc:docMk/>
          <pc:sldMk cId="17593515" sldId="2076138278"/>
        </pc:sldMkLst>
        <pc:spChg chg="mod">
          <ac:chgData name="Eli Habbestad Schei" userId="a01f8ca9-54d7-4a24-b450-47cf7e4241bd" providerId="ADAL" clId="{287D040C-119E-48BB-9A30-7E664D437A79}" dt="2022-03-15T09:27:44.337" v="7793" actId="1076"/>
          <ac:spMkLst>
            <pc:docMk/>
            <pc:sldMk cId="17593515" sldId="2076138278"/>
            <ac:spMk id="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5T09:27:49.465" v="7794" actId="1076"/>
          <ac:spMkLst>
            <pc:docMk/>
            <pc:sldMk cId="17593515" sldId="2076138278"/>
            <ac:spMk id="4" creationId="{E17C9FB2-2EB9-4894-A037-7FE4F485008E}"/>
          </ac:spMkLst>
        </pc:spChg>
        <pc:spChg chg="add del mod">
          <ac:chgData name="Eli Habbestad Schei" userId="a01f8ca9-54d7-4a24-b450-47cf7e4241bd" providerId="ADAL" clId="{287D040C-119E-48BB-9A30-7E664D437A79}" dt="2022-03-22T12:35:54.598" v="20497" actId="478"/>
          <ac:spMkLst>
            <pc:docMk/>
            <pc:sldMk cId="17593515" sldId="2076138278"/>
            <ac:spMk id="10" creationId="{436F952C-65E7-4344-BC48-97183D40DEBD}"/>
          </ac:spMkLst>
        </pc:spChg>
        <pc:spChg chg="add del mod">
          <ac:chgData name="Eli Habbestad Schei" userId="a01f8ca9-54d7-4a24-b450-47cf7e4241bd" providerId="ADAL" clId="{287D040C-119E-48BB-9A30-7E664D437A79}" dt="2022-03-15T09:26:59.050" v="7789"/>
          <ac:spMkLst>
            <pc:docMk/>
            <pc:sldMk cId="17593515" sldId="2076138278"/>
            <ac:spMk id="10" creationId="{5BCCA48F-628F-43FC-BCA3-245A25CEFD96}"/>
          </ac:spMkLst>
        </pc:spChg>
        <pc:spChg chg="add del mod">
          <ac:chgData name="Eli Habbestad Schei" userId="a01f8ca9-54d7-4a24-b450-47cf7e4241bd" providerId="ADAL" clId="{287D040C-119E-48BB-9A30-7E664D437A79}" dt="2022-03-15T09:26:57.768" v="7788"/>
          <ac:spMkLst>
            <pc:docMk/>
            <pc:sldMk cId="17593515" sldId="2076138278"/>
            <ac:spMk id="11" creationId="{D9C49244-7CFB-4ED6-B6D8-3A5D5ABCED53}"/>
          </ac:spMkLst>
        </pc:spChg>
        <pc:spChg chg="mod">
          <ac:chgData name="Eli Habbestad Schei" userId="a01f8ca9-54d7-4a24-b450-47cf7e4241bd" providerId="ADAL" clId="{287D040C-119E-48BB-9A30-7E664D437A79}" dt="2022-03-15T09:27:41.840" v="7792" actId="1076"/>
          <ac:spMkLst>
            <pc:docMk/>
            <pc:sldMk cId="17593515" sldId="2076138278"/>
            <ac:spMk id="1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13" creationId="{EADA2DE2-8D25-4763-8B17-D91DB933FDC5}"/>
          </ac:spMkLst>
        </pc:spChg>
        <pc:spChg chg="add mod">
          <ac:chgData name="Eli Habbestad Schei" userId="a01f8ca9-54d7-4a24-b450-47cf7e4241bd" providerId="ADAL" clId="{287D040C-119E-48BB-9A30-7E664D437A79}" dt="2022-03-21T14:50:09.968" v="20363" actId="2711"/>
          <ac:spMkLst>
            <pc:docMk/>
            <pc:sldMk cId="17593515" sldId="2076138278"/>
            <ac:spMk id="14" creationId="{F4B3313A-1C1F-45E9-97FE-18CAF96A3461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15" creationId="{DD9DCC98-06AA-40DB-9C5E-31657DCD180A}"/>
          </ac:spMkLst>
        </pc:spChg>
        <pc:spChg chg="add mod">
          <ac:chgData name="Eli Habbestad Schei" userId="a01f8ca9-54d7-4a24-b450-47cf7e4241bd" providerId="ADAL" clId="{287D040C-119E-48BB-9A30-7E664D437A79}" dt="2022-03-21T14:51:20.626" v="20373" actId="1076"/>
          <ac:spMkLst>
            <pc:docMk/>
            <pc:sldMk cId="17593515" sldId="2076138278"/>
            <ac:spMk id="16" creationId="{04264058-7019-419C-A3AD-4AD2D49E795F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17" creationId="{F4F07AC7-CC57-4087-9C88-D8DA0B04F435}"/>
          </ac:spMkLst>
        </pc:spChg>
        <pc:spChg chg="add mod">
          <ac:chgData name="Eli Habbestad Schei" userId="a01f8ca9-54d7-4a24-b450-47cf7e4241bd" providerId="ADAL" clId="{287D040C-119E-48BB-9A30-7E664D437A79}" dt="2022-03-21T14:50:05.164" v="20362" actId="255"/>
          <ac:spMkLst>
            <pc:docMk/>
            <pc:sldMk cId="17593515" sldId="2076138278"/>
            <ac:spMk id="18" creationId="{133B0960-A29F-4C08-A5C2-E79E1F792367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19" creationId="{22E9D271-B30E-47D7-9BE6-546917D6521A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20" creationId="{5E4D47D2-8F99-4B9F-BE8A-E106B6CEAE2F}"/>
          </ac:spMkLst>
        </pc:spChg>
        <pc:spChg chg="add mod">
          <ac:chgData name="Eli Habbestad Schei" userId="a01f8ca9-54d7-4a24-b450-47cf7e4241bd" providerId="ADAL" clId="{287D040C-119E-48BB-9A30-7E664D437A79}" dt="2022-03-15T09:28:10.062" v="7822" actId="1036"/>
          <ac:spMkLst>
            <pc:docMk/>
            <pc:sldMk cId="17593515" sldId="2076138278"/>
            <ac:spMk id="21" creationId="{2DF9768E-5BA6-48CD-8298-F56CD5A2659A}"/>
          </ac:spMkLst>
        </pc:spChg>
        <pc:picChg chg="del">
          <ac:chgData name="Eli Habbestad Schei" userId="a01f8ca9-54d7-4a24-b450-47cf7e4241bd" providerId="ADAL" clId="{287D040C-119E-48BB-9A30-7E664D437A79}" dt="2022-03-22T12:35:51.725" v="20495" actId="478"/>
          <ac:picMkLst>
            <pc:docMk/>
            <pc:sldMk cId="17593515" sldId="2076138278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5:50.503" v="20494" actId="478"/>
          <ac:picMkLst>
            <pc:docMk/>
            <pc:sldMk cId="17593515" sldId="2076138278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5:52.679" v="20496"/>
          <ac:picMkLst>
            <pc:docMk/>
            <pc:sldMk cId="17593515" sldId="2076138278"/>
            <ac:picMk id="11" creationId="{8EAE233A-4A16-49BE-AE82-5BBA8B04297B}"/>
          </ac:picMkLst>
        </pc:picChg>
      </pc:sldChg>
      <pc:sldChg chg="addSp delSp modSp add mod modNotesTx">
        <pc:chgData name="Eli Habbestad Schei" userId="a01f8ca9-54d7-4a24-b450-47cf7e4241bd" providerId="ADAL" clId="{287D040C-119E-48BB-9A30-7E664D437A79}" dt="2022-03-22T12:34:03.423" v="20451"/>
        <pc:sldMkLst>
          <pc:docMk/>
          <pc:sldMk cId="1791112195" sldId="2076138279"/>
        </pc:sldMkLst>
        <pc:spChg chg="add del mod">
          <ac:chgData name="Eli Habbestad Schei" userId="a01f8ca9-54d7-4a24-b450-47cf7e4241bd" providerId="ADAL" clId="{287D040C-119E-48BB-9A30-7E664D437A79}" dt="2022-03-15T10:57:53.027" v="7904"/>
          <ac:spMkLst>
            <pc:docMk/>
            <pc:sldMk cId="1791112195" sldId="2076138279"/>
            <ac:spMk id="3" creationId="{40028A39-5862-4DF5-9E80-1CB113E5C89F}"/>
          </ac:spMkLst>
        </pc:spChg>
        <pc:spChg chg="add del mod">
          <ac:chgData name="Eli Habbestad Schei" userId="a01f8ca9-54d7-4a24-b450-47cf7e4241bd" providerId="ADAL" clId="{287D040C-119E-48BB-9A30-7E664D437A79}" dt="2022-03-15T10:58:09.062" v="7908"/>
          <ac:spMkLst>
            <pc:docMk/>
            <pc:sldMk cId="1791112195" sldId="2076138279"/>
            <ac:spMk id="6" creationId="{1651E1C1-F21F-47AA-A910-D0AE09440C3E}"/>
          </ac:spMkLst>
        </pc:spChg>
        <pc:spChg chg="add mod">
          <ac:chgData name="Eli Habbestad Schei" userId="a01f8ca9-54d7-4a24-b450-47cf7e4241bd" providerId="ADAL" clId="{287D040C-119E-48BB-9A30-7E664D437A79}" dt="2022-03-22T12:34:03.423" v="20451"/>
          <ac:spMkLst>
            <pc:docMk/>
            <pc:sldMk cId="1791112195" sldId="2076138279"/>
            <ac:spMk id="35" creationId="{7007B327-70BD-4188-975B-8C3F1051BC02}"/>
          </ac:spMkLst>
        </pc:spChg>
        <pc:spChg chg="mod">
          <ac:chgData name="Eli Habbestad Schei" userId="a01f8ca9-54d7-4a24-b450-47cf7e4241bd" providerId="ADAL" clId="{287D040C-119E-48BB-9A30-7E664D437A79}" dt="2022-03-16T12:23:26.646" v="18070" actId="1076"/>
          <ac:spMkLst>
            <pc:docMk/>
            <pc:sldMk cId="1791112195" sldId="2076138279"/>
            <ac:spMk id="52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2:23:22.784" v="18069" actId="14100"/>
          <ac:spMkLst>
            <pc:docMk/>
            <pc:sldMk cId="1791112195" sldId="2076138279"/>
            <ac:spMk id="53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15T10:57:45.962" v="7901" actId="478"/>
          <ac:picMkLst>
            <pc:docMk/>
            <pc:sldMk cId="1791112195" sldId="2076138279"/>
            <ac:picMk id="5" creationId="{AADFD503-2CCD-4346-96C3-BFBECC663B98}"/>
          </ac:picMkLst>
        </pc:picChg>
        <pc:picChg chg="del">
          <ac:chgData name="Eli Habbestad Schei" userId="a01f8ca9-54d7-4a24-b450-47cf7e4241bd" providerId="ADAL" clId="{287D040C-119E-48BB-9A30-7E664D437A79}" dt="2022-03-15T10:58:07.834" v="7907" actId="478"/>
          <ac:picMkLst>
            <pc:docMk/>
            <pc:sldMk cId="1791112195" sldId="2076138279"/>
            <ac:picMk id="7" creationId="{EDB7540D-9929-41C4-87FE-CE059C2A044B}"/>
          </ac:picMkLst>
        </pc:picChg>
        <pc:picChg chg="add mod">
          <ac:chgData name="Eli Habbestad Schei" userId="a01f8ca9-54d7-4a24-b450-47cf7e4241bd" providerId="ADAL" clId="{287D040C-119E-48BB-9A30-7E664D437A79}" dt="2022-03-22T12:34:03.423" v="20451"/>
          <ac:picMkLst>
            <pc:docMk/>
            <pc:sldMk cId="1791112195" sldId="2076138279"/>
            <ac:picMk id="36" creationId="{1202EA74-2FA0-4175-9E61-E5507C7E24D9}"/>
          </ac:picMkLst>
        </pc:picChg>
        <pc:picChg chg="add del mod">
          <ac:chgData name="Eli Habbestad Schei" userId="a01f8ca9-54d7-4a24-b450-47cf7e4241bd" providerId="ADAL" clId="{287D040C-119E-48BB-9A30-7E664D437A79}" dt="2022-03-15T10:58:06.417" v="7906"/>
          <ac:picMkLst>
            <pc:docMk/>
            <pc:sldMk cId="1791112195" sldId="2076138279"/>
            <ac:picMk id="38" creationId="{70DF25CD-DA93-42C6-8CF2-722F5ADC16C1}"/>
          </ac:picMkLst>
        </pc:picChg>
        <pc:picChg chg="add mod">
          <ac:chgData name="Eli Habbestad Schei" userId="a01f8ca9-54d7-4a24-b450-47cf7e4241bd" providerId="ADAL" clId="{287D040C-119E-48BB-9A30-7E664D437A79}" dt="2022-03-15T10:58:13.854" v="7909" actId="18131"/>
          <ac:picMkLst>
            <pc:docMk/>
            <pc:sldMk cId="1791112195" sldId="2076138279"/>
            <ac:picMk id="41" creationId="{FF1B0EE0-2D4D-469C-AED1-3F3FF255F6DE}"/>
          </ac:picMkLst>
        </pc:picChg>
        <pc:picChg chg="add del mod">
          <ac:chgData name="Eli Habbestad Schei" userId="a01f8ca9-54d7-4a24-b450-47cf7e4241bd" providerId="ADAL" clId="{287D040C-119E-48BB-9A30-7E664D437A79}" dt="2022-03-22T12:34:02.628" v="20450" actId="478"/>
          <ac:picMkLst>
            <pc:docMk/>
            <pc:sldMk cId="1791112195" sldId="2076138279"/>
            <ac:picMk id="42" creationId="{39103FEA-4B00-4067-B16F-DDEF54CAAC82}"/>
          </ac:picMkLst>
        </pc:picChg>
        <pc:picChg chg="add del">
          <ac:chgData name="Eli Habbestad Schei" userId="a01f8ca9-54d7-4a24-b450-47cf7e4241bd" providerId="ADAL" clId="{287D040C-119E-48BB-9A30-7E664D437A79}" dt="2022-03-15T10:57:51.477" v="7903"/>
          <ac:picMkLst>
            <pc:docMk/>
            <pc:sldMk cId="1791112195" sldId="2076138279"/>
            <ac:picMk id="2050" creationId="{DAE259FD-884F-4C7C-B2E3-AA4FF5E6F078}"/>
          </ac:picMkLst>
        </pc:picChg>
        <pc:picChg chg="add mod">
          <ac:chgData name="Eli Habbestad Schei" userId="a01f8ca9-54d7-4a24-b450-47cf7e4241bd" providerId="ADAL" clId="{287D040C-119E-48BB-9A30-7E664D437A79}" dt="2022-03-15T10:57:53.027" v="7904"/>
          <ac:picMkLst>
            <pc:docMk/>
            <pc:sldMk cId="1791112195" sldId="2076138279"/>
            <ac:picMk id="2052" creationId="{126CF9C7-5593-4ADC-8850-9358DE7F8D84}"/>
          </ac:picMkLst>
        </pc:picChg>
      </pc:sldChg>
      <pc:sldChg chg="add del">
        <pc:chgData name="Eli Habbestad Schei" userId="a01f8ca9-54d7-4a24-b450-47cf7e4241bd" providerId="ADAL" clId="{287D040C-119E-48BB-9A30-7E664D437A79}" dt="2022-03-15T09:30:10.261" v="7840" actId="47"/>
        <pc:sldMkLst>
          <pc:docMk/>
          <pc:sldMk cId="2955628881" sldId="2076138279"/>
        </pc:sldMkLst>
      </pc:sldChg>
      <pc:sldChg chg="addSp delSp modSp add del mod">
        <pc:chgData name="Eli Habbestad Schei" userId="a01f8ca9-54d7-4a24-b450-47cf7e4241bd" providerId="ADAL" clId="{287D040C-119E-48BB-9A30-7E664D437A79}" dt="2022-03-15T10:31:36.392" v="7873" actId="47"/>
        <pc:sldMkLst>
          <pc:docMk/>
          <pc:sldMk cId="3128160303" sldId="2076138279"/>
        </pc:sldMkLst>
        <pc:spChg chg="del">
          <ac:chgData name="Eli Habbestad Schei" userId="a01f8ca9-54d7-4a24-b450-47cf7e4241bd" providerId="ADAL" clId="{287D040C-119E-48BB-9A30-7E664D437A79}" dt="2022-03-15T10:29:56.523" v="7869" actId="931"/>
          <ac:spMkLst>
            <pc:docMk/>
            <pc:sldMk cId="3128160303" sldId="2076138279"/>
            <ac:spMk id="2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5T10:30:05.986" v="7870" actId="18131"/>
          <ac:picMkLst>
            <pc:docMk/>
            <pc:sldMk cId="3128160303" sldId="2076138279"/>
            <ac:picMk id="5" creationId="{2A1CFFBA-9DA1-4F4C-A95B-CD9BB4F6C854}"/>
          </ac:picMkLst>
        </pc:picChg>
      </pc:sldChg>
      <pc:sldChg chg="addSp delSp modSp new del mod modNotesTx">
        <pc:chgData name="Eli Habbestad Schei" userId="a01f8ca9-54d7-4a24-b450-47cf7e4241bd" providerId="ADAL" clId="{287D040C-119E-48BB-9A30-7E664D437A79}" dt="2022-03-16T08:33:28.689" v="12973" actId="47"/>
        <pc:sldMkLst>
          <pc:docMk/>
          <pc:sldMk cId="1047583436" sldId="2076138280"/>
        </pc:sldMkLst>
        <pc:spChg chg="del">
          <ac:chgData name="Eli Habbestad Schei" userId="a01f8ca9-54d7-4a24-b450-47cf7e4241bd" providerId="ADAL" clId="{287D040C-119E-48BB-9A30-7E664D437A79}" dt="2022-03-15T11:33:21.884" v="8222" actId="478"/>
          <ac:spMkLst>
            <pc:docMk/>
            <pc:sldMk cId="1047583436" sldId="2076138280"/>
            <ac:spMk id="2" creationId="{8C029BE6-8FF0-4798-B585-B6D26746AB1A}"/>
          </ac:spMkLst>
        </pc:spChg>
        <pc:spChg chg="add mod">
          <ac:chgData name="Eli Habbestad Schei" userId="a01f8ca9-54d7-4a24-b450-47cf7e4241bd" providerId="ADAL" clId="{287D040C-119E-48BB-9A30-7E664D437A79}" dt="2022-03-15T11:54:11.849" v="8675" actId="20577"/>
          <ac:spMkLst>
            <pc:docMk/>
            <pc:sldMk cId="1047583436" sldId="2076138280"/>
            <ac:spMk id="5" creationId="{B4550AFC-7C8E-4069-AE01-F371513A8C19}"/>
          </ac:spMkLst>
        </pc:spChg>
        <pc:picChg chg="add del mod">
          <ac:chgData name="Eli Habbestad Schei" userId="a01f8ca9-54d7-4a24-b450-47cf7e4241bd" providerId="ADAL" clId="{287D040C-119E-48BB-9A30-7E664D437A79}" dt="2022-03-15T11:54:08.497" v="8671" actId="478"/>
          <ac:picMkLst>
            <pc:docMk/>
            <pc:sldMk cId="1047583436" sldId="2076138280"/>
            <ac:picMk id="4" creationId="{76AE6572-979E-4CE0-A2A7-D9DC39FF6CE6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4:22.203" v="20459"/>
        <pc:sldMkLst>
          <pc:docMk/>
          <pc:sldMk cId="2004634595" sldId="2076138281"/>
        </pc:sldMkLst>
        <pc:spChg chg="add mod">
          <ac:chgData name="Eli Habbestad Schei" userId="a01f8ca9-54d7-4a24-b450-47cf7e4241bd" providerId="ADAL" clId="{287D040C-119E-48BB-9A30-7E664D437A79}" dt="2022-03-15T13:00:40.934" v="8922" actId="20577"/>
          <ac:spMkLst>
            <pc:docMk/>
            <pc:sldMk cId="2004634595" sldId="2076138281"/>
            <ac:spMk id="2" creationId="{7D992F70-720F-4B20-AB4A-1054C695A780}"/>
          </ac:spMkLst>
        </pc:spChg>
        <pc:spChg chg="add del mod">
          <ac:chgData name="Eli Habbestad Schei" userId="a01f8ca9-54d7-4a24-b450-47cf7e4241bd" providerId="ADAL" clId="{287D040C-119E-48BB-9A30-7E664D437A79}" dt="2022-03-15T11:42:27.987" v="8636" actId="931"/>
          <ac:spMkLst>
            <pc:docMk/>
            <pc:sldMk cId="2004634595" sldId="2076138281"/>
            <ac:spMk id="4" creationId="{4CFCAB00-240F-4864-A78F-EA16BD3249CD}"/>
          </ac:spMkLst>
        </pc:spChg>
        <pc:spChg chg="add del mod">
          <ac:chgData name="Eli Habbestad Schei" userId="a01f8ca9-54d7-4a24-b450-47cf7e4241bd" providerId="ADAL" clId="{287D040C-119E-48BB-9A30-7E664D437A79}" dt="2022-03-15T11:42:35.684" v="8637" actId="931"/>
          <ac:spMkLst>
            <pc:docMk/>
            <pc:sldMk cId="2004634595" sldId="2076138281"/>
            <ac:spMk id="6" creationId="{F07A50E5-7FCC-4DE2-BAD9-8E5D70C27A19}"/>
          </ac:spMkLst>
        </pc:spChg>
        <pc:spChg chg="add del mod">
          <ac:chgData name="Eli Habbestad Schei" userId="a01f8ca9-54d7-4a24-b450-47cf7e4241bd" providerId="ADAL" clId="{287D040C-119E-48BB-9A30-7E664D437A79}" dt="2022-03-15T11:46:51.766" v="8647" actId="931"/>
          <ac:spMkLst>
            <pc:docMk/>
            <pc:sldMk cId="2004634595" sldId="2076138281"/>
            <ac:spMk id="8" creationId="{E2551E04-8692-4963-9EFB-4DA120A28ED2}"/>
          </ac:spMkLst>
        </pc:spChg>
        <pc:spChg chg="add del mod">
          <ac:chgData name="Eli Habbestad Schei" userId="a01f8ca9-54d7-4a24-b450-47cf7e4241bd" providerId="ADAL" clId="{287D040C-119E-48BB-9A30-7E664D437A79}" dt="2022-03-15T11:49:39.997" v="8659" actId="931"/>
          <ac:spMkLst>
            <pc:docMk/>
            <pc:sldMk cId="2004634595" sldId="2076138281"/>
            <ac:spMk id="10" creationId="{F48F5E1D-D664-415E-841B-F0FDC7310E28}"/>
          </ac:spMkLst>
        </pc:spChg>
        <pc:spChg chg="del">
          <ac:chgData name="Eli Habbestad Schei" userId="a01f8ca9-54d7-4a24-b450-47cf7e4241bd" providerId="ADAL" clId="{287D040C-119E-48BB-9A30-7E664D437A79}" dt="2022-03-15T11:35:28.796" v="8340" actId="478"/>
          <ac:spMkLst>
            <pc:docMk/>
            <pc:sldMk cId="2004634595" sldId="2076138281"/>
            <ac:spMk id="11" creationId="{441AF7B2-A2F5-4C4E-95D4-671B122A80F2}"/>
          </ac:spMkLst>
        </pc:spChg>
        <pc:spChg chg="del">
          <ac:chgData name="Eli Habbestad Schei" userId="a01f8ca9-54d7-4a24-b450-47cf7e4241bd" providerId="ADAL" clId="{287D040C-119E-48BB-9A30-7E664D437A79}" dt="2022-03-15T11:35:17.071" v="8337" actId="478"/>
          <ac:spMkLst>
            <pc:docMk/>
            <pc:sldMk cId="2004634595" sldId="2076138281"/>
            <ac:spMk id="12" creationId="{F394A1DF-F130-4868-82B1-CB9AB8B8F4D0}"/>
          </ac:spMkLst>
        </pc:spChg>
        <pc:spChg chg="add mod">
          <ac:chgData name="Eli Habbestad Schei" userId="a01f8ca9-54d7-4a24-b450-47cf7e4241bd" providerId="ADAL" clId="{287D040C-119E-48BB-9A30-7E664D437A79}" dt="2022-03-22T12:34:22.203" v="20459"/>
          <ac:spMkLst>
            <pc:docMk/>
            <pc:sldMk cId="2004634595" sldId="2076138281"/>
            <ac:spMk id="13" creationId="{9B34EABD-8274-43E9-928D-A812DAB6224A}"/>
          </ac:spMkLst>
        </pc:spChg>
        <pc:spChg chg="add mod">
          <ac:chgData name="Eli Habbestad Schei" userId="a01f8ca9-54d7-4a24-b450-47cf7e4241bd" providerId="ADAL" clId="{287D040C-119E-48BB-9A30-7E664D437A79}" dt="2022-03-15T12:56:20.125" v="8875" actId="20577"/>
          <ac:spMkLst>
            <pc:docMk/>
            <pc:sldMk cId="2004634595" sldId="2076138281"/>
            <ac:spMk id="14" creationId="{1D53D354-1CEF-4910-9CB6-E6AF9BA33180}"/>
          </ac:spMkLst>
        </pc:spChg>
        <pc:spChg chg="add del mod">
          <ac:chgData name="Eli Habbestad Schei" userId="a01f8ca9-54d7-4a24-b450-47cf7e4241bd" providerId="ADAL" clId="{287D040C-119E-48BB-9A30-7E664D437A79}" dt="2022-03-15T11:42:53.916" v="8640" actId="931"/>
          <ac:spMkLst>
            <pc:docMk/>
            <pc:sldMk cId="2004634595" sldId="2076138281"/>
            <ac:spMk id="16" creationId="{4E20302E-7929-4986-B588-A4373F84745D}"/>
          </ac:spMkLst>
        </pc:spChg>
        <pc:spChg chg="add del mod">
          <ac:chgData name="Eli Habbestad Schei" userId="a01f8ca9-54d7-4a24-b450-47cf7e4241bd" providerId="ADAL" clId="{287D040C-119E-48BB-9A30-7E664D437A79}" dt="2022-03-15T11:50:26.943" v="8664" actId="931"/>
          <ac:spMkLst>
            <pc:docMk/>
            <pc:sldMk cId="2004634595" sldId="2076138281"/>
            <ac:spMk id="18" creationId="{592A12B6-6384-435B-A3F9-30A668BAED1D}"/>
          </ac:spMkLst>
        </pc:spChg>
        <pc:spChg chg="add del mod">
          <ac:chgData name="Eli Habbestad Schei" userId="a01f8ca9-54d7-4a24-b450-47cf7e4241bd" providerId="ADAL" clId="{287D040C-119E-48BB-9A30-7E664D437A79}" dt="2022-03-15T11:46:56.210" v="8648" actId="931"/>
          <ac:spMkLst>
            <pc:docMk/>
            <pc:sldMk cId="2004634595" sldId="2076138281"/>
            <ac:spMk id="20" creationId="{11469D27-1A11-4E61-B692-4025B7BC164D}"/>
          </ac:spMkLst>
        </pc:spChg>
        <pc:spChg chg="add del mod">
          <ac:chgData name="Eli Habbestad Schei" userId="a01f8ca9-54d7-4a24-b450-47cf7e4241bd" providerId="ADAL" clId="{287D040C-119E-48BB-9A30-7E664D437A79}" dt="2022-03-15T11:46:46.496" v="8645" actId="931"/>
          <ac:spMkLst>
            <pc:docMk/>
            <pc:sldMk cId="2004634595" sldId="2076138281"/>
            <ac:spMk id="34" creationId="{2F64D084-F078-4569-8D46-B0496BFA95CA}"/>
          </ac:spMkLst>
        </pc:spChg>
        <pc:spChg chg="add del mod">
          <ac:chgData name="Eli Habbestad Schei" userId="a01f8ca9-54d7-4a24-b450-47cf7e4241bd" providerId="ADAL" clId="{287D040C-119E-48BB-9A30-7E664D437A79}" dt="2022-03-15T11:46:40.455" v="8644" actId="931"/>
          <ac:spMkLst>
            <pc:docMk/>
            <pc:sldMk cId="2004634595" sldId="2076138281"/>
            <ac:spMk id="38" creationId="{7F5DFA0C-3D50-4916-9B63-3781D6D04BD9}"/>
          </ac:spMkLst>
        </pc:spChg>
        <pc:spChg chg="add del mod">
          <ac:chgData name="Eli Habbestad Schei" userId="a01f8ca9-54d7-4a24-b450-47cf7e4241bd" providerId="ADAL" clId="{287D040C-119E-48BB-9A30-7E664D437A79}" dt="2022-03-15T11:47:00.860" v="8649" actId="931"/>
          <ac:spMkLst>
            <pc:docMk/>
            <pc:sldMk cId="2004634595" sldId="2076138281"/>
            <ac:spMk id="42" creationId="{3988B379-BD8B-4276-B3E6-3D2BFFF00CF9}"/>
          </ac:spMkLst>
        </pc:spChg>
        <pc:spChg chg="add del mod">
          <ac:chgData name="Eli Habbestad Schei" userId="a01f8ca9-54d7-4a24-b450-47cf7e4241bd" providerId="ADAL" clId="{287D040C-119E-48BB-9A30-7E664D437A79}" dt="2022-03-15T11:47:09.404" v="8650" actId="931"/>
          <ac:spMkLst>
            <pc:docMk/>
            <pc:sldMk cId="2004634595" sldId="2076138281"/>
            <ac:spMk id="48" creationId="{F08DEECC-695F-4A9A-BAB2-9634A56DD448}"/>
          </ac:spMkLst>
        </pc:spChg>
        <pc:spChg chg="add del mod">
          <ac:chgData name="Eli Habbestad Schei" userId="a01f8ca9-54d7-4a24-b450-47cf7e4241bd" providerId="ADAL" clId="{287D040C-119E-48BB-9A30-7E664D437A79}" dt="2022-03-15T11:48:14.334" v="8656" actId="931"/>
          <ac:spMkLst>
            <pc:docMk/>
            <pc:sldMk cId="2004634595" sldId="2076138281"/>
            <ac:spMk id="62" creationId="{6E44A702-3198-4638-B3A7-6091F9AF4C54}"/>
          </ac:spMkLst>
        </pc:spChg>
        <pc:spChg chg="add del mod">
          <ac:chgData name="Eli Habbestad Schei" userId="a01f8ca9-54d7-4a24-b450-47cf7e4241bd" providerId="ADAL" clId="{287D040C-119E-48BB-9A30-7E664D437A79}" dt="2022-03-15T11:50:32.163" v="8666" actId="478"/>
          <ac:spMkLst>
            <pc:docMk/>
            <pc:sldMk cId="2004634595" sldId="2076138281"/>
            <ac:spMk id="72" creationId="{BDF1983E-EDC6-4EDE-A711-2C36FFAFA3A0}"/>
          </ac:spMkLst>
        </pc:spChg>
        <pc:spChg chg="add del mod">
          <ac:chgData name="Eli Habbestad Schei" userId="a01f8ca9-54d7-4a24-b450-47cf7e4241bd" providerId="ADAL" clId="{287D040C-119E-48BB-9A30-7E664D437A79}" dt="2022-03-15T11:50:55.196" v="8670" actId="931"/>
          <ac:spMkLst>
            <pc:docMk/>
            <pc:sldMk cId="2004634595" sldId="2076138281"/>
            <ac:spMk id="75" creationId="{AA203A13-3BD0-4638-879D-1D6F86A8070B}"/>
          </ac:spMkLst>
        </pc:spChg>
        <pc:spChg chg="add mod">
          <ac:chgData name="Eli Habbestad Schei" userId="a01f8ca9-54d7-4a24-b450-47cf7e4241bd" providerId="ADAL" clId="{287D040C-119E-48BB-9A30-7E664D437A79}" dt="2022-03-15T12:57:14.179" v="8885" actId="1076"/>
          <ac:spMkLst>
            <pc:docMk/>
            <pc:sldMk cId="2004634595" sldId="2076138281"/>
            <ac:spMk id="78" creationId="{D35F1B7F-14AD-4B64-B0EF-DFB89B39B2A1}"/>
          </ac:spMkLst>
        </pc:spChg>
        <pc:spChg chg="add del mod">
          <ac:chgData name="Eli Habbestad Schei" userId="a01f8ca9-54d7-4a24-b450-47cf7e4241bd" providerId="ADAL" clId="{287D040C-119E-48BB-9A30-7E664D437A79}" dt="2022-03-15T12:58:17.170" v="8887" actId="931"/>
          <ac:spMkLst>
            <pc:docMk/>
            <pc:sldMk cId="2004634595" sldId="2076138281"/>
            <ac:spMk id="80" creationId="{93D10E9E-5D5D-43C3-9857-7894ECA00B5F}"/>
          </ac:spMkLst>
        </pc:spChg>
        <pc:spChg chg="add del mod">
          <ac:chgData name="Eli Habbestad Schei" userId="a01f8ca9-54d7-4a24-b450-47cf7e4241bd" providerId="ADAL" clId="{287D040C-119E-48BB-9A30-7E664D437A79}" dt="2022-03-15T12:59:22.620" v="8891" actId="931"/>
          <ac:spMkLst>
            <pc:docMk/>
            <pc:sldMk cId="2004634595" sldId="2076138281"/>
            <ac:spMk id="84" creationId="{618BE253-06BB-4328-80D3-3CF4BB0D4DE3}"/>
          </ac:spMkLst>
        </pc:spChg>
        <pc:spChg chg="add del mod">
          <ac:chgData name="Eli Habbestad Schei" userId="a01f8ca9-54d7-4a24-b450-47cf7e4241bd" providerId="ADAL" clId="{287D040C-119E-48BB-9A30-7E664D437A79}" dt="2022-03-15T12:59:47.512" v="8893" actId="931"/>
          <ac:spMkLst>
            <pc:docMk/>
            <pc:sldMk cId="2004634595" sldId="2076138281"/>
            <ac:spMk id="88" creationId="{DEE78830-DE90-492F-A93F-8B18BF21AF65}"/>
          </ac:spMkLst>
        </pc:spChg>
        <pc:spChg chg="add del mod">
          <ac:chgData name="Eli Habbestad Schei" userId="a01f8ca9-54d7-4a24-b450-47cf7e4241bd" providerId="ADAL" clId="{287D040C-119E-48BB-9A30-7E664D437A79}" dt="2022-03-15T12:59:53.457" v="8895" actId="931"/>
          <ac:spMkLst>
            <pc:docMk/>
            <pc:sldMk cId="2004634595" sldId="2076138281"/>
            <ac:spMk id="92" creationId="{DC42858E-E5B5-4F4C-9E62-4B61FAD21000}"/>
          </ac:spMkLst>
        </pc:spChg>
        <pc:picChg chg="del">
          <ac:chgData name="Eli Habbestad Schei" userId="a01f8ca9-54d7-4a24-b450-47cf7e4241bd" providerId="ADAL" clId="{287D040C-119E-48BB-9A30-7E664D437A79}" dt="2022-03-15T11:35:10.760" v="8335" actId="478"/>
          <ac:picMkLst>
            <pc:docMk/>
            <pc:sldMk cId="2004634595" sldId="2076138281"/>
            <ac:picMk id="13" creationId="{384BDB60-F99C-4CC9-A77C-AEB51FBCC15A}"/>
          </ac:picMkLst>
        </pc:picChg>
        <pc:picChg chg="add mod">
          <ac:chgData name="Eli Habbestad Schei" userId="a01f8ca9-54d7-4a24-b450-47cf7e4241bd" providerId="ADAL" clId="{287D040C-119E-48BB-9A30-7E664D437A79}" dt="2022-03-22T12:34:22.203" v="20459"/>
          <ac:picMkLst>
            <pc:docMk/>
            <pc:sldMk cId="2004634595" sldId="2076138281"/>
            <ac:picMk id="15" creationId="{CD863743-E240-4494-9AEE-BED8EC8FBB39}"/>
          </ac:picMkLst>
        </pc:picChg>
        <pc:picChg chg="del">
          <ac:chgData name="Eli Habbestad Schei" userId="a01f8ca9-54d7-4a24-b450-47cf7e4241bd" providerId="ADAL" clId="{287D040C-119E-48BB-9A30-7E664D437A79}" dt="2022-03-15T11:36:44.761" v="8628" actId="478"/>
          <ac:picMkLst>
            <pc:docMk/>
            <pc:sldMk cId="2004634595" sldId="2076138281"/>
            <ac:picMk id="21" creationId="{F02C0201-5EA9-49C3-AB55-967CA329290A}"/>
          </ac:picMkLst>
        </pc:picChg>
        <pc:picChg chg="del">
          <ac:chgData name="Eli Habbestad Schei" userId="a01f8ca9-54d7-4a24-b450-47cf7e4241bd" providerId="ADAL" clId="{287D040C-119E-48BB-9A30-7E664D437A79}" dt="2022-03-15T11:36:42.669" v="8625" actId="478"/>
          <ac:picMkLst>
            <pc:docMk/>
            <pc:sldMk cId="2004634595" sldId="2076138281"/>
            <ac:picMk id="23" creationId="{2A7EAA94-AA77-4813-BC9B-2B0F074071A8}"/>
          </ac:picMkLst>
        </pc:picChg>
        <pc:picChg chg="add del mod">
          <ac:chgData name="Eli Habbestad Schei" userId="a01f8ca9-54d7-4a24-b450-47cf7e4241bd" providerId="ADAL" clId="{287D040C-119E-48BB-9A30-7E664D437A79}" dt="2022-03-15T11:46:36.688" v="8642" actId="478"/>
          <ac:picMkLst>
            <pc:docMk/>
            <pc:sldMk cId="2004634595" sldId="2076138281"/>
            <ac:picMk id="24" creationId="{A63BD6CF-8E62-4E81-AE41-AD8B1683C2ED}"/>
          </ac:picMkLst>
        </pc:picChg>
        <pc:picChg chg="del">
          <ac:chgData name="Eli Habbestad Schei" userId="a01f8ca9-54d7-4a24-b450-47cf7e4241bd" providerId="ADAL" clId="{287D040C-119E-48BB-9A30-7E664D437A79}" dt="2022-03-15T11:36:45.795" v="8629" actId="478"/>
          <ac:picMkLst>
            <pc:docMk/>
            <pc:sldMk cId="2004634595" sldId="2076138281"/>
            <ac:picMk id="25" creationId="{49ADF096-83CC-4812-A1FD-412B38BC93CF}"/>
          </ac:picMkLst>
        </pc:picChg>
        <pc:picChg chg="add del mod modCrop">
          <ac:chgData name="Eli Habbestad Schei" userId="a01f8ca9-54d7-4a24-b450-47cf7e4241bd" providerId="ADAL" clId="{287D040C-119E-48BB-9A30-7E664D437A79}" dt="2022-03-15T11:46:35.330" v="8641" actId="478"/>
          <ac:picMkLst>
            <pc:docMk/>
            <pc:sldMk cId="2004634595" sldId="2076138281"/>
            <ac:picMk id="27" creationId="{7C7B69E9-EE3D-4132-A5C7-8AA2DEC9A050}"/>
          </ac:picMkLst>
        </pc:picChg>
        <pc:picChg chg="add del mod">
          <ac:chgData name="Eli Habbestad Schei" userId="a01f8ca9-54d7-4a24-b450-47cf7e4241bd" providerId="ADAL" clId="{287D040C-119E-48BB-9A30-7E664D437A79}" dt="2022-03-15T11:36:57.079" v="8633"/>
          <ac:picMkLst>
            <pc:docMk/>
            <pc:sldMk cId="2004634595" sldId="2076138281"/>
            <ac:picMk id="29" creationId="{044A7B38-FAB0-44C0-897F-3D42F1BFE32D}"/>
          </ac:picMkLst>
        </pc:picChg>
        <pc:picChg chg="add del mod">
          <ac:chgData name="Eli Habbestad Schei" userId="a01f8ca9-54d7-4a24-b450-47cf7e4241bd" providerId="ADAL" clId="{287D040C-119E-48BB-9A30-7E664D437A79}" dt="2022-03-15T11:37:01.138" v="8635"/>
          <ac:picMkLst>
            <pc:docMk/>
            <pc:sldMk cId="2004634595" sldId="2076138281"/>
            <ac:picMk id="30" creationId="{430495C2-AB06-4872-8CCA-FCA062ACFF3C}"/>
          </ac:picMkLst>
        </pc:picChg>
        <pc:picChg chg="add del mod">
          <ac:chgData name="Eli Habbestad Schei" userId="a01f8ca9-54d7-4a24-b450-47cf7e4241bd" providerId="ADAL" clId="{287D040C-119E-48BB-9A30-7E664D437A79}" dt="2022-03-15T11:46:37.296" v="8643" actId="478"/>
          <ac:picMkLst>
            <pc:docMk/>
            <pc:sldMk cId="2004634595" sldId="2076138281"/>
            <ac:picMk id="31" creationId="{92A857C7-6D4E-48DE-94F7-112419F5B14F}"/>
          </ac:picMkLst>
        </pc:picChg>
        <pc:picChg chg="del">
          <ac:chgData name="Eli Habbestad Schei" userId="a01f8ca9-54d7-4a24-b450-47cf7e4241bd" providerId="ADAL" clId="{287D040C-119E-48BB-9A30-7E664D437A79}" dt="2022-03-15T11:36:43.830" v="8626" actId="478"/>
          <ac:picMkLst>
            <pc:docMk/>
            <pc:sldMk cId="2004634595" sldId="2076138281"/>
            <ac:picMk id="33" creationId="{D124CEEC-56AE-43AC-8DC5-37D46FADF3A7}"/>
          </ac:picMkLst>
        </pc:picChg>
        <pc:picChg chg="del">
          <ac:chgData name="Eli Habbestad Schei" userId="a01f8ca9-54d7-4a24-b450-47cf7e4241bd" providerId="ADAL" clId="{287D040C-119E-48BB-9A30-7E664D437A79}" dt="2022-03-15T11:36:44.272" v="8627" actId="478"/>
          <ac:picMkLst>
            <pc:docMk/>
            <pc:sldMk cId="2004634595" sldId="2076138281"/>
            <ac:picMk id="35" creationId="{38808DF0-2734-4AB9-9198-A0719066B91F}"/>
          </ac:picMkLst>
        </pc:picChg>
        <pc:picChg chg="del">
          <ac:chgData name="Eli Habbestad Schei" userId="a01f8ca9-54d7-4a24-b450-47cf7e4241bd" providerId="ADAL" clId="{287D040C-119E-48BB-9A30-7E664D437A79}" dt="2022-03-15T11:36:46.916" v="8631" actId="478"/>
          <ac:picMkLst>
            <pc:docMk/>
            <pc:sldMk cId="2004634595" sldId="2076138281"/>
            <ac:picMk id="37" creationId="{6607DEC8-9FDB-4704-9B13-E65487F4FA9A}"/>
          </ac:picMkLst>
        </pc:picChg>
        <pc:picChg chg="del">
          <ac:chgData name="Eli Habbestad Schei" userId="a01f8ca9-54d7-4a24-b450-47cf7e4241bd" providerId="ADAL" clId="{287D040C-119E-48BB-9A30-7E664D437A79}" dt="2022-03-15T11:36:46.302" v="8630" actId="478"/>
          <ac:picMkLst>
            <pc:docMk/>
            <pc:sldMk cId="2004634595" sldId="2076138281"/>
            <ac:picMk id="39" creationId="{345A82A9-304B-46C1-AF02-B2FC14E1B68B}"/>
          </ac:picMkLst>
        </pc:picChg>
        <pc:picChg chg="del">
          <ac:chgData name="Eli Habbestad Schei" userId="a01f8ca9-54d7-4a24-b450-47cf7e4241bd" providerId="ADAL" clId="{287D040C-119E-48BB-9A30-7E664D437A79}" dt="2022-03-22T12:34:21.438" v="20458" actId="478"/>
          <ac:picMkLst>
            <pc:docMk/>
            <pc:sldMk cId="2004634595" sldId="2076138281"/>
            <ac:picMk id="40" creationId="{CC279CA3-A1E0-475F-9DF2-1E385DE39105}"/>
          </ac:picMkLst>
        </pc:picChg>
        <pc:picChg chg="add mod">
          <ac:chgData name="Eli Habbestad Schei" userId="a01f8ca9-54d7-4a24-b450-47cf7e4241bd" providerId="ADAL" clId="{287D040C-119E-48BB-9A30-7E664D437A79}" dt="2022-03-15T11:46:40.455" v="8644" actId="931"/>
          <ac:picMkLst>
            <pc:docMk/>
            <pc:sldMk cId="2004634595" sldId="2076138281"/>
            <ac:picMk id="44" creationId="{2FBF3C4B-6862-4981-9DC2-F61904DDB4BB}"/>
          </ac:picMkLst>
        </pc:picChg>
        <pc:picChg chg="add del mod">
          <ac:chgData name="Eli Habbestad Schei" userId="a01f8ca9-54d7-4a24-b450-47cf7e4241bd" providerId="ADAL" clId="{287D040C-119E-48BB-9A30-7E664D437A79}" dt="2022-03-15T11:46:48.089" v="8646" actId="478"/>
          <ac:picMkLst>
            <pc:docMk/>
            <pc:sldMk cId="2004634595" sldId="2076138281"/>
            <ac:picMk id="46" creationId="{370CAD09-0E56-4320-BC45-40E4BD53B740}"/>
          </ac:picMkLst>
        </pc:picChg>
        <pc:picChg chg="add del mod">
          <ac:chgData name="Eli Habbestad Schei" userId="a01f8ca9-54d7-4a24-b450-47cf7e4241bd" providerId="ADAL" clId="{287D040C-119E-48BB-9A30-7E664D437A79}" dt="2022-03-15T12:59:50.108" v="8894" actId="478"/>
          <ac:picMkLst>
            <pc:docMk/>
            <pc:sldMk cId="2004634595" sldId="2076138281"/>
            <ac:picMk id="50" creationId="{2E777802-3271-4725-B8FC-367F4ACF8BCE}"/>
          </ac:picMkLst>
        </pc:picChg>
        <pc:picChg chg="add mod">
          <ac:chgData name="Eli Habbestad Schei" userId="a01f8ca9-54d7-4a24-b450-47cf7e4241bd" providerId="ADAL" clId="{287D040C-119E-48BB-9A30-7E664D437A79}" dt="2022-03-15T11:46:56.210" v="8648" actId="931"/>
          <ac:picMkLst>
            <pc:docMk/>
            <pc:sldMk cId="2004634595" sldId="2076138281"/>
            <ac:picMk id="52" creationId="{A5004B9D-64BE-4A8B-ADA2-790EEC905448}"/>
          </ac:picMkLst>
        </pc:picChg>
        <pc:picChg chg="add mod">
          <ac:chgData name="Eli Habbestad Schei" userId="a01f8ca9-54d7-4a24-b450-47cf7e4241bd" providerId="ADAL" clId="{287D040C-119E-48BB-9A30-7E664D437A79}" dt="2022-03-15T11:47:00.860" v="8649" actId="931"/>
          <ac:picMkLst>
            <pc:docMk/>
            <pc:sldMk cId="2004634595" sldId="2076138281"/>
            <ac:picMk id="54" creationId="{7374190D-9C0D-46B8-90ED-E5F83A6DA70B}"/>
          </ac:picMkLst>
        </pc:picChg>
        <pc:picChg chg="add del mod">
          <ac:chgData name="Eli Habbestad Schei" userId="a01f8ca9-54d7-4a24-b450-47cf7e4241bd" providerId="ADAL" clId="{287D040C-119E-48BB-9A30-7E664D437A79}" dt="2022-03-15T11:48:10.061" v="8655" actId="478"/>
          <ac:picMkLst>
            <pc:docMk/>
            <pc:sldMk cId="2004634595" sldId="2076138281"/>
            <ac:picMk id="56" creationId="{5084116D-7DA5-4940-B9EC-7A8522794BC4}"/>
          </ac:picMkLst>
        </pc:picChg>
        <pc:picChg chg="add del mod">
          <ac:chgData name="Eli Habbestad Schei" userId="a01f8ca9-54d7-4a24-b450-47cf7e4241bd" providerId="ADAL" clId="{287D040C-119E-48BB-9A30-7E664D437A79}" dt="2022-03-15T11:47:17.935" v="8652" actId="931"/>
          <ac:picMkLst>
            <pc:docMk/>
            <pc:sldMk cId="2004634595" sldId="2076138281"/>
            <ac:picMk id="58" creationId="{FF58FB41-B699-4F30-BDEF-ECA49F34D348}"/>
          </ac:picMkLst>
        </pc:picChg>
        <pc:picChg chg="add del mod">
          <ac:chgData name="Eli Habbestad Schei" userId="a01f8ca9-54d7-4a24-b450-47cf7e4241bd" providerId="ADAL" clId="{287D040C-119E-48BB-9A30-7E664D437A79}" dt="2022-03-15T11:47:26.727" v="8654" actId="931"/>
          <ac:picMkLst>
            <pc:docMk/>
            <pc:sldMk cId="2004634595" sldId="2076138281"/>
            <ac:picMk id="60" creationId="{874FEE74-032C-4B0F-A1D1-C9649C79000B}"/>
          </ac:picMkLst>
        </pc:picChg>
        <pc:picChg chg="add del mod">
          <ac:chgData name="Eli Habbestad Schei" userId="a01f8ca9-54d7-4a24-b450-47cf7e4241bd" providerId="ADAL" clId="{287D040C-119E-48BB-9A30-7E664D437A79}" dt="2022-03-15T12:58:12.377" v="8886" actId="478"/>
          <ac:picMkLst>
            <pc:docMk/>
            <pc:sldMk cId="2004634595" sldId="2076138281"/>
            <ac:picMk id="64" creationId="{FFE7C128-ED9C-4671-97D4-033F5F120D21}"/>
          </ac:picMkLst>
        </pc:picChg>
        <pc:picChg chg="add del mod">
          <ac:chgData name="Eli Habbestad Schei" userId="a01f8ca9-54d7-4a24-b450-47cf7e4241bd" providerId="ADAL" clId="{287D040C-119E-48BB-9A30-7E664D437A79}" dt="2022-03-15T11:49:35.630" v="8658" actId="931"/>
          <ac:picMkLst>
            <pc:docMk/>
            <pc:sldMk cId="2004634595" sldId="2076138281"/>
            <ac:picMk id="66" creationId="{68FEFE3E-6DB0-46F9-A7C1-3C6E1CB73A79}"/>
          </ac:picMkLst>
        </pc:picChg>
        <pc:picChg chg="add del mod">
          <ac:chgData name="Eli Habbestad Schei" userId="a01f8ca9-54d7-4a24-b450-47cf7e4241bd" providerId="ADAL" clId="{287D040C-119E-48BB-9A30-7E664D437A79}" dt="2022-03-15T11:50:29.077" v="8665" actId="478"/>
          <ac:picMkLst>
            <pc:docMk/>
            <pc:sldMk cId="2004634595" sldId="2076138281"/>
            <ac:picMk id="68" creationId="{8126E0BD-F4DD-47CC-A3DF-E652B1B6A1CC}"/>
          </ac:picMkLst>
        </pc:picChg>
        <pc:picChg chg="add del mod">
          <ac:chgData name="Eli Habbestad Schei" userId="a01f8ca9-54d7-4a24-b450-47cf7e4241bd" providerId="ADAL" clId="{287D040C-119E-48BB-9A30-7E664D437A79}" dt="2022-03-15T11:50:39.515" v="8669" actId="478"/>
          <ac:picMkLst>
            <pc:docMk/>
            <pc:sldMk cId="2004634595" sldId="2076138281"/>
            <ac:picMk id="70" creationId="{03127875-F4E7-4865-93FC-CAECD0254722}"/>
          </ac:picMkLst>
        </pc:picChg>
        <pc:picChg chg="add mod">
          <ac:chgData name="Eli Habbestad Schei" userId="a01f8ca9-54d7-4a24-b450-47cf7e4241bd" providerId="ADAL" clId="{287D040C-119E-48BB-9A30-7E664D437A79}" dt="2022-03-15T11:50:37.094" v="8668" actId="1076"/>
          <ac:picMkLst>
            <pc:docMk/>
            <pc:sldMk cId="2004634595" sldId="2076138281"/>
            <ac:picMk id="73" creationId="{09BFE403-A555-4211-A42F-6E38695C9CCC}"/>
          </ac:picMkLst>
        </pc:picChg>
        <pc:picChg chg="add mod">
          <ac:chgData name="Eli Habbestad Schei" userId="a01f8ca9-54d7-4a24-b450-47cf7e4241bd" providerId="ADAL" clId="{287D040C-119E-48BB-9A30-7E664D437A79}" dt="2022-03-15T11:50:55.196" v="8670" actId="931"/>
          <ac:picMkLst>
            <pc:docMk/>
            <pc:sldMk cId="2004634595" sldId="2076138281"/>
            <ac:picMk id="77" creationId="{EC9187B3-B720-427F-A985-18EE5B0C3E0B}"/>
          </ac:picMkLst>
        </pc:picChg>
        <pc:picChg chg="add del mod modCrop">
          <ac:chgData name="Eli Habbestad Schei" userId="a01f8ca9-54d7-4a24-b450-47cf7e4241bd" providerId="ADAL" clId="{287D040C-119E-48BB-9A30-7E664D437A79}" dt="2022-03-15T12:59:19.436" v="8890" actId="478"/>
          <ac:picMkLst>
            <pc:docMk/>
            <pc:sldMk cId="2004634595" sldId="2076138281"/>
            <ac:picMk id="82" creationId="{475FC458-5760-4E2B-ACCA-B6B04429DD6D}"/>
          </ac:picMkLst>
        </pc:picChg>
        <pc:picChg chg="add del mod">
          <ac:chgData name="Eli Habbestad Schei" userId="a01f8ca9-54d7-4a24-b450-47cf7e4241bd" providerId="ADAL" clId="{287D040C-119E-48BB-9A30-7E664D437A79}" dt="2022-03-15T12:59:42.629" v="8892" actId="478"/>
          <ac:picMkLst>
            <pc:docMk/>
            <pc:sldMk cId="2004634595" sldId="2076138281"/>
            <ac:picMk id="86" creationId="{C73C0B81-8338-4D5A-B39A-2068DF6376BE}"/>
          </ac:picMkLst>
        </pc:picChg>
        <pc:picChg chg="add mod">
          <ac:chgData name="Eli Habbestad Schei" userId="a01f8ca9-54d7-4a24-b450-47cf7e4241bd" providerId="ADAL" clId="{287D040C-119E-48BB-9A30-7E664D437A79}" dt="2022-03-15T12:59:47.512" v="8893" actId="931"/>
          <ac:picMkLst>
            <pc:docMk/>
            <pc:sldMk cId="2004634595" sldId="2076138281"/>
            <ac:picMk id="90" creationId="{4FB89E79-10D6-47AD-AE0A-E8AED56CFBD3}"/>
          </ac:picMkLst>
        </pc:picChg>
        <pc:picChg chg="add mod modCrop">
          <ac:chgData name="Eli Habbestad Schei" userId="a01f8ca9-54d7-4a24-b450-47cf7e4241bd" providerId="ADAL" clId="{287D040C-119E-48BB-9A30-7E664D437A79}" dt="2022-03-15T13:00:08.274" v="8902" actId="1035"/>
          <ac:picMkLst>
            <pc:docMk/>
            <pc:sldMk cId="2004634595" sldId="2076138281"/>
            <ac:picMk id="94" creationId="{B8A574D3-7CBF-41CA-97CD-F7DDF5204CB9}"/>
          </ac:picMkLst>
        </pc:picChg>
      </pc:sldChg>
      <pc:sldChg chg="delSp new del mod">
        <pc:chgData name="Eli Habbestad Schei" userId="a01f8ca9-54d7-4a24-b450-47cf7e4241bd" providerId="ADAL" clId="{287D040C-119E-48BB-9A30-7E664D437A79}" dt="2022-03-16T08:32:31.309" v="12933" actId="47"/>
        <pc:sldMkLst>
          <pc:docMk/>
          <pc:sldMk cId="2378361693" sldId="2076138282"/>
        </pc:sldMkLst>
        <pc:spChg chg="del">
          <ac:chgData name="Eli Habbestad Schei" userId="a01f8ca9-54d7-4a24-b450-47cf7e4241bd" providerId="ADAL" clId="{287D040C-119E-48BB-9A30-7E664D437A79}" dt="2022-03-16T08:32:02.375" v="12930" actId="478"/>
          <ac:spMkLst>
            <pc:docMk/>
            <pc:sldMk cId="2378361693" sldId="2076138282"/>
            <ac:spMk id="2" creationId="{E7CA0127-5196-456C-A21D-8FF897D3D8BD}"/>
          </ac:spMkLst>
        </pc:spChg>
        <pc:spChg chg="del">
          <ac:chgData name="Eli Habbestad Schei" userId="a01f8ca9-54d7-4a24-b450-47cf7e4241bd" providerId="ADAL" clId="{287D040C-119E-48BB-9A30-7E664D437A79}" dt="2022-03-16T08:32:05.450" v="12931" actId="478"/>
          <ac:spMkLst>
            <pc:docMk/>
            <pc:sldMk cId="2378361693" sldId="2076138282"/>
            <ac:spMk id="3" creationId="{E38188C6-2BB3-4A27-92C4-C79BEA1C2524}"/>
          </ac:spMkLst>
        </pc:spChg>
      </pc:sldChg>
      <pc:sldChg chg="addSp delSp modSp add mod modNotesTx">
        <pc:chgData name="Eli Habbestad Schei" userId="a01f8ca9-54d7-4a24-b450-47cf7e4241bd" providerId="ADAL" clId="{287D040C-119E-48BB-9A30-7E664D437A79}" dt="2022-03-22T12:34:09.098" v="20453"/>
        <pc:sldMkLst>
          <pc:docMk/>
          <pc:sldMk cId="2631523205" sldId="2076138283"/>
        </pc:sldMkLst>
        <pc:spChg chg="del">
          <ac:chgData name="Eli Habbestad Schei" userId="a01f8ca9-54d7-4a24-b450-47cf7e4241bd" providerId="ADAL" clId="{287D040C-119E-48BB-9A30-7E664D437A79}" dt="2022-03-16T08:33:14.893" v="12972" actId="931"/>
          <ac:spMkLst>
            <pc:docMk/>
            <pc:sldMk cId="2631523205" sldId="2076138283"/>
            <ac:spMk id="2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4:09.098" v="20453"/>
          <ac:spMkLst>
            <pc:docMk/>
            <pc:sldMk cId="2631523205" sldId="2076138283"/>
            <ac:spMk id="8" creationId="{F94D09A3-090E-4259-9198-F89454C60065}"/>
          </ac:spMkLst>
        </pc:spChg>
        <pc:spChg chg="del">
          <ac:chgData name="Eli Habbestad Schei" userId="a01f8ca9-54d7-4a24-b450-47cf7e4241bd" providerId="ADAL" clId="{287D040C-119E-48BB-9A30-7E664D437A79}" dt="2022-03-16T08:32:47.868" v="12940" actId="478"/>
          <ac:spMkLst>
            <pc:docMk/>
            <pc:sldMk cId="2631523205" sldId="2076138283"/>
            <ac:spMk id="5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3:00.139" v="12947" actId="478"/>
          <ac:spMkLst>
            <pc:docMk/>
            <pc:sldMk cId="2631523205" sldId="2076138283"/>
            <ac:spMk id="5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39.028" v="12935" actId="478"/>
          <ac:spMkLst>
            <pc:docMk/>
            <pc:sldMk cId="2631523205" sldId="2076138283"/>
            <ac:spMk id="6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49.394" v="12941" actId="478"/>
          <ac:spMkLst>
            <pc:docMk/>
            <pc:sldMk cId="2631523205" sldId="2076138283"/>
            <ac:spMk id="62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08:32:52.067" v="12943" actId="478"/>
          <ac:spMkLst>
            <pc:docMk/>
            <pc:sldMk cId="2631523205" sldId="2076138283"/>
            <ac:spMk id="6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53.232" v="12944" actId="478"/>
          <ac:spMkLst>
            <pc:docMk/>
            <pc:sldMk cId="2631523205" sldId="2076138283"/>
            <ac:spMk id="6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56.643" v="12946" actId="478"/>
          <ac:spMkLst>
            <pc:docMk/>
            <pc:sldMk cId="2631523205" sldId="2076138283"/>
            <ac:spMk id="6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55.195" v="12945" actId="478"/>
          <ac:spMkLst>
            <pc:docMk/>
            <pc:sldMk cId="2631523205" sldId="2076138283"/>
            <ac:spMk id="66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08:32:44.268" v="12938" actId="478"/>
          <ac:spMkLst>
            <pc:docMk/>
            <pc:sldMk cId="2631523205" sldId="2076138283"/>
            <ac:spMk id="7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45.520" v="12939" actId="478"/>
          <ac:spMkLst>
            <pc:docMk/>
            <pc:sldMk cId="2631523205" sldId="2076138283"/>
            <ac:spMk id="7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36.390" v="12934" actId="478"/>
          <ac:spMkLst>
            <pc:docMk/>
            <pc:sldMk cId="2631523205" sldId="2076138283"/>
            <ac:spMk id="7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2:41.639" v="12936" actId="478"/>
          <ac:spMkLst>
            <pc:docMk/>
            <pc:sldMk cId="2631523205" sldId="2076138283"/>
            <ac:spMk id="7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8:33:09.676" v="12971" actId="20577"/>
          <ac:spMkLst>
            <pc:docMk/>
            <pc:sldMk cId="2631523205" sldId="2076138283"/>
            <ac:spMk id="7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8:33:03.350" v="12948" actId="478"/>
          <ac:spMkLst>
            <pc:docMk/>
            <pc:sldMk cId="2631523205" sldId="2076138283"/>
            <ac:spMk id="80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6T08:33:14.893" v="12972" actId="931"/>
          <ac:picMkLst>
            <pc:docMk/>
            <pc:sldMk cId="2631523205" sldId="2076138283"/>
            <ac:picMk id="5" creationId="{69374056-2676-4724-BE6F-DAA99534ACC0}"/>
          </ac:picMkLst>
        </pc:picChg>
        <pc:picChg chg="add mod">
          <ac:chgData name="Eli Habbestad Schei" userId="a01f8ca9-54d7-4a24-b450-47cf7e4241bd" providerId="ADAL" clId="{287D040C-119E-48BB-9A30-7E664D437A79}" dt="2022-03-22T12:34:09.098" v="20453"/>
          <ac:picMkLst>
            <pc:docMk/>
            <pc:sldMk cId="2631523205" sldId="2076138283"/>
            <ac:picMk id="9" creationId="{49A4B0B0-A5F3-427C-AA6D-0521C9B978EF}"/>
          </ac:picMkLst>
        </pc:picChg>
        <pc:picChg chg="del">
          <ac:chgData name="Eli Habbestad Schei" userId="a01f8ca9-54d7-4a24-b450-47cf7e4241bd" providerId="ADAL" clId="{287D040C-119E-48BB-9A30-7E664D437A79}" dt="2022-03-22T12:34:08.326" v="20452" actId="478"/>
          <ac:picMkLst>
            <pc:docMk/>
            <pc:sldMk cId="2631523205" sldId="2076138283"/>
            <ac:picMk id="20" creationId="{3A736129-7823-4CD4-84D1-564228A0E44A}"/>
          </ac:picMkLst>
        </pc:picChg>
      </pc:sldChg>
      <pc:sldChg chg="addSp delSp modSp add mod modNotesTx">
        <pc:chgData name="Eli Habbestad Schei" userId="a01f8ca9-54d7-4a24-b450-47cf7e4241bd" providerId="ADAL" clId="{287D040C-119E-48BB-9A30-7E664D437A79}" dt="2022-03-22T12:34:28.366" v="20461"/>
        <pc:sldMkLst>
          <pc:docMk/>
          <pc:sldMk cId="2550860023" sldId="2076138284"/>
        </pc:sldMkLst>
        <pc:spChg chg="add del mod">
          <ac:chgData name="Eli Habbestad Schei" userId="a01f8ca9-54d7-4a24-b450-47cf7e4241bd" providerId="ADAL" clId="{287D040C-119E-48BB-9A30-7E664D437A79}" dt="2022-03-16T08:33:56.437" v="12988" actId="931"/>
          <ac:spMkLst>
            <pc:docMk/>
            <pc:sldMk cId="2550860023" sldId="2076138284"/>
            <ac:spMk id="4" creationId="{100C287E-D011-4419-86E7-530799E6E1CA}"/>
          </ac:spMkLst>
        </pc:spChg>
        <pc:spChg chg="add mod">
          <ac:chgData name="Eli Habbestad Schei" userId="a01f8ca9-54d7-4a24-b450-47cf7e4241bd" providerId="ADAL" clId="{287D040C-119E-48BB-9A30-7E664D437A79}" dt="2022-03-22T12:34:28.366" v="20461"/>
          <ac:spMkLst>
            <pc:docMk/>
            <pc:sldMk cId="2550860023" sldId="2076138284"/>
            <ac:spMk id="8" creationId="{BF6B07C9-BBB0-4ADC-A74D-E50B5C5AB261}"/>
          </ac:spMkLst>
        </pc:spChg>
        <pc:spChg chg="mod">
          <ac:chgData name="Eli Habbestad Schei" userId="a01f8ca9-54d7-4a24-b450-47cf7e4241bd" providerId="ADAL" clId="{287D040C-119E-48BB-9A30-7E664D437A79}" dt="2022-03-16T08:33:49.662" v="12986" actId="20577"/>
          <ac:spMkLst>
            <pc:docMk/>
            <pc:sldMk cId="2550860023" sldId="2076138284"/>
            <ac:spMk id="78" creationId="{00000000-0000-0000-0000-000000000000}"/>
          </ac:spMkLst>
        </pc:spChg>
        <pc:picChg chg="del">
          <ac:chgData name="Eli Habbestad Schei" userId="a01f8ca9-54d7-4a24-b450-47cf7e4241bd" providerId="ADAL" clId="{287D040C-119E-48BB-9A30-7E664D437A79}" dt="2022-03-16T08:33:52.422" v="12987" actId="478"/>
          <ac:picMkLst>
            <pc:docMk/>
            <pc:sldMk cId="2550860023" sldId="2076138284"/>
            <ac:picMk id="5" creationId="{69374056-2676-4724-BE6F-DAA99534ACC0}"/>
          </ac:picMkLst>
        </pc:picChg>
        <pc:picChg chg="add mod">
          <ac:chgData name="Eli Habbestad Schei" userId="a01f8ca9-54d7-4a24-b450-47cf7e4241bd" providerId="ADAL" clId="{287D040C-119E-48BB-9A30-7E664D437A79}" dt="2022-03-16T08:33:56.437" v="12988" actId="931"/>
          <ac:picMkLst>
            <pc:docMk/>
            <pc:sldMk cId="2550860023" sldId="2076138284"/>
            <ac:picMk id="7" creationId="{B5BF02D3-27B2-4DBD-8A2F-BEE153D61BC0}"/>
          </ac:picMkLst>
        </pc:picChg>
        <pc:picChg chg="add mod">
          <ac:chgData name="Eli Habbestad Schei" userId="a01f8ca9-54d7-4a24-b450-47cf7e4241bd" providerId="ADAL" clId="{287D040C-119E-48BB-9A30-7E664D437A79}" dt="2022-03-22T12:34:28.366" v="20461"/>
          <ac:picMkLst>
            <pc:docMk/>
            <pc:sldMk cId="2550860023" sldId="2076138284"/>
            <ac:picMk id="9" creationId="{2C07EB37-866E-4D17-B3EE-0E82F9B63865}"/>
          </ac:picMkLst>
        </pc:picChg>
        <pc:picChg chg="del">
          <ac:chgData name="Eli Habbestad Schei" userId="a01f8ca9-54d7-4a24-b450-47cf7e4241bd" providerId="ADAL" clId="{287D040C-119E-48BB-9A30-7E664D437A79}" dt="2022-03-22T12:34:27.558" v="20460" actId="478"/>
          <ac:picMkLst>
            <pc:docMk/>
            <pc:sldMk cId="2550860023" sldId="2076138284"/>
            <ac:picMk id="20" creationId="{3A736129-7823-4CD4-84D1-564228A0E44A}"/>
          </ac:picMkLst>
        </pc:picChg>
      </pc:sldChg>
      <pc:sldChg chg="addSp delSp modSp add mod">
        <pc:chgData name="Eli Habbestad Schei" userId="a01f8ca9-54d7-4a24-b450-47cf7e4241bd" providerId="ADAL" clId="{287D040C-119E-48BB-9A30-7E664D437A79}" dt="2022-03-22T12:34:43.791" v="20467"/>
        <pc:sldMkLst>
          <pc:docMk/>
          <pc:sldMk cId="254910446" sldId="2076138285"/>
        </pc:sldMkLst>
        <pc:spChg chg="add del mod">
          <ac:chgData name="Eli Habbestad Schei" userId="a01f8ca9-54d7-4a24-b450-47cf7e4241bd" providerId="ADAL" clId="{287D040C-119E-48BB-9A30-7E664D437A79}" dt="2022-03-16T08:34:21.074" v="13004" actId="931"/>
          <ac:spMkLst>
            <pc:docMk/>
            <pc:sldMk cId="254910446" sldId="2076138285"/>
            <ac:spMk id="4" creationId="{7A5CA975-389F-45F6-87E0-AE75398FF897}"/>
          </ac:spMkLst>
        </pc:spChg>
        <pc:spChg chg="add mod">
          <ac:chgData name="Eli Habbestad Schei" userId="a01f8ca9-54d7-4a24-b450-47cf7e4241bd" providerId="ADAL" clId="{287D040C-119E-48BB-9A30-7E664D437A79}" dt="2022-03-22T12:34:43.791" v="20467"/>
          <ac:spMkLst>
            <pc:docMk/>
            <pc:sldMk cId="254910446" sldId="2076138285"/>
            <ac:spMk id="8" creationId="{689BF5F5-767E-4651-838A-53B5FFA0F997}"/>
          </ac:spMkLst>
        </pc:spChg>
        <pc:spChg chg="mod">
          <ac:chgData name="Eli Habbestad Schei" userId="a01f8ca9-54d7-4a24-b450-47cf7e4241bd" providerId="ADAL" clId="{287D040C-119E-48BB-9A30-7E664D437A79}" dt="2022-03-16T08:34:13.902" v="13002" actId="20577"/>
          <ac:spMkLst>
            <pc:docMk/>
            <pc:sldMk cId="254910446" sldId="2076138285"/>
            <ac:spMk id="78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16T08:34:21.074" v="13004" actId="931"/>
          <ac:picMkLst>
            <pc:docMk/>
            <pc:sldMk cId="254910446" sldId="2076138285"/>
            <ac:picMk id="6" creationId="{0F524AB3-5C22-4CF7-A6DE-663B1E913731}"/>
          </ac:picMkLst>
        </pc:picChg>
        <pc:picChg chg="del">
          <ac:chgData name="Eli Habbestad Schei" userId="a01f8ca9-54d7-4a24-b450-47cf7e4241bd" providerId="ADAL" clId="{287D040C-119E-48BB-9A30-7E664D437A79}" dt="2022-03-16T08:34:16.148" v="13003" actId="478"/>
          <ac:picMkLst>
            <pc:docMk/>
            <pc:sldMk cId="254910446" sldId="2076138285"/>
            <ac:picMk id="7" creationId="{B5BF02D3-27B2-4DBD-8A2F-BEE153D61BC0}"/>
          </ac:picMkLst>
        </pc:picChg>
        <pc:picChg chg="add mod">
          <ac:chgData name="Eli Habbestad Schei" userId="a01f8ca9-54d7-4a24-b450-47cf7e4241bd" providerId="ADAL" clId="{287D040C-119E-48BB-9A30-7E664D437A79}" dt="2022-03-22T12:34:43.791" v="20467"/>
          <ac:picMkLst>
            <pc:docMk/>
            <pc:sldMk cId="254910446" sldId="2076138285"/>
            <ac:picMk id="9" creationId="{DC73FF82-C3FE-4253-AEA4-049B9783DBE5}"/>
          </ac:picMkLst>
        </pc:picChg>
        <pc:picChg chg="del">
          <ac:chgData name="Eli Habbestad Schei" userId="a01f8ca9-54d7-4a24-b450-47cf7e4241bd" providerId="ADAL" clId="{287D040C-119E-48BB-9A30-7E664D437A79}" dt="2022-03-22T12:34:43.041" v="20466" actId="478"/>
          <ac:picMkLst>
            <pc:docMk/>
            <pc:sldMk cId="254910446" sldId="2076138285"/>
            <ac:picMk id="20" creationId="{3A736129-7823-4CD4-84D1-564228A0E44A}"/>
          </ac:picMkLst>
        </pc:picChg>
      </pc:sldChg>
      <pc:sldChg chg="modSp add del mod modNotesTx">
        <pc:chgData name="Eli Habbestad Schei" userId="a01f8ca9-54d7-4a24-b450-47cf7e4241bd" providerId="ADAL" clId="{287D040C-119E-48BB-9A30-7E664D437A79}" dt="2022-03-16T09:48:49.999" v="15061" actId="47"/>
        <pc:sldMkLst>
          <pc:docMk/>
          <pc:sldMk cId="101935581" sldId="2076138286"/>
        </pc:sldMkLst>
        <pc:spChg chg="mod">
          <ac:chgData name="Eli Habbestad Schei" userId="a01f8ca9-54d7-4a24-b450-47cf7e4241bd" providerId="ADAL" clId="{287D040C-119E-48BB-9A30-7E664D437A79}" dt="2022-03-16T09:28:23.982" v="14160" actId="1076"/>
          <ac:spMkLst>
            <pc:docMk/>
            <pc:sldMk cId="101935581" sldId="2076138286"/>
            <ac:spMk id="9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29:12.975" v="14282" actId="20577"/>
          <ac:spMkLst>
            <pc:docMk/>
            <pc:sldMk cId="101935581" sldId="2076138286"/>
            <ac:spMk id="10" creationId="{00000000-0000-0000-0000-000000000000}"/>
          </ac:spMkLst>
        </pc:spChg>
      </pc:sldChg>
      <pc:sldChg chg="addSp delSp modSp add mod ord modAnim modNotesTx">
        <pc:chgData name="Eli Habbestad Schei" userId="a01f8ca9-54d7-4a24-b450-47cf7e4241bd" providerId="ADAL" clId="{287D040C-119E-48BB-9A30-7E664D437A79}" dt="2022-03-23T09:58:04.577" v="21025" actId="1038"/>
        <pc:sldMkLst>
          <pc:docMk/>
          <pc:sldMk cId="157240629" sldId="2076138286"/>
        </pc:sldMkLst>
        <pc:spChg chg="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5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09:49:32.601" v="15148" actId="478"/>
          <ac:spMkLst>
            <pc:docMk/>
            <pc:sldMk cId="157240629" sldId="2076138286"/>
            <ac:spMk id="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49:30.264" v="15146" actId="478"/>
          <ac:spMkLst>
            <pc:docMk/>
            <pc:sldMk cId="157240629" sldId="2076138286"/>
            <ac:spMk id="7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49:37.493" v="15151" actId="478"/>
          <ac:spMkLst>
            <pc:docMk/>
            <pc:sldMk cId="157240629" sldId="2076138286"/>
            <ac:spMk id="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49:34.298" v="15149" actId="478"/>
          <ac:spMkLst>
            <pc:docMk/>
            <pc:sldMk cId="157240629" sldId="2076138286"/>
            <ac:spMk id="10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5:04.140" v="20476"/>
          <ac:spMkLst>
            <pc:docMk/>
            <pc:sldMk cId="157240629" sldId="2076138286"/>
            <ac:spMk id="10" creationId="{EFCBA01A-6D66-4445-A05B-199C644D3820}"/>
          </ac:spMkLst>
        </pc:spChg>
        <pc:spChg chg="del">
          <ac:chgData name="Eli Habbestad Schei" userId="a01f8ca9-54d7-4a24-b450-47cf7e4241bd" providerId="ADAL" clId="{287D040C-119E-48BB-9A30-7E664D437A79}" dt="2022-03-16T09:49:35.948" v="15150" actId="478"/>
          <ac:spMkLst>
            <pc:docMk/>
            <pc:sldMk cId="157240629" sldId="2076138286"/>
            <ac:spMk id="11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12" creationId="{4ED0CA93-C03F-4700-A776-7D0884BBCC46}"/>
          </ac:spMkLst>
        </pc:spChg>
        <pc:spChg chg="add 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13" creationId="{6D90B972-4A88-4295-80D1-86C35885ECCC}"/>
          </ac:spMkLst>
        </pc:spChg>
        <pc:spChg chg="mod">
          <ac:chgData name="Eli Habbestad Schei" userId="a01f8ca9-54d7-4a24-b450-47cf7e4241bd" providerId="ADAL" clId="{287D040C-119E-48BB-9A30-7E664D437A79}" dt="2022-03-23T09:58:04.577" v="21025" actId="1038"/>
          <ac:spMkLst>
            <pc:docMk/>
            <pc:sldMk cId="157240629" sldId="2076138286"/>
            <ac:spMk id="14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3T09:56:25.011" v="20955" actId="1036"/>
          <ac:spMkLst>
            <pc:docMk/>
            <pc:sldMk cId="157240629" sldId="2076138286"/>
            <ac:spMk id="15" creationId="{CE287E60-0B68-4937-AED3-AD6CB5D15DE0}"/>
          </ac:spMkLst>
        </pc:spChg>
        <pc:picChg chg="add mod">
          <ac:chgData name="Eli Habbestad Schei" userId="a01f8ca9-54d7-4a24-b450-47cf7e4241bd" providerId="ADAL" clId="{287D040C-119E-48BB-9A30-7E664D437A79}" dt="2022-03-22T12:35:04.140" v="20476"/>
          <ac:picMkLst>
            <pc:docMk/>
            <pc:sldMk cId="157240629" sldId="2076138286"/>
            <ac:picMk id="11" creationId="{76D2057A-B792-4305-A961-F8DF13A22B53}"/>
          </ac:picMkLst>
        </pc:picChg>
        <pc:picChg chg="add mod ord">
          <ac:chgData name="Eli Habbestad Schei" userId="a01f8ca9-54d7-4a24-b450-47cf7e4241bd" providerId="ADAL" clId="{287D040C-119E-48BB-9A30-7E664D437A79}" dt="2022-03-23T09:56:31.393" v="20957" actId="1035"/>
          <ac:picMkLst>
            <pc:docMk/>
            <pc:sldMk cId="157240629" sldId="2076138286"/>
            <ac:picMk id="16" creationId="{92DE8F1B-5231-4DC2-95C8-7E2DA77A8F70}"/>
          </ac:picMkLst>
        </pc:picChg>
        <pc:picChg chg="del">
          <ac:chgData name="Eli Habbestad Schei" userId="a01f8ca9-54d7-4a24-b450-47cf7e4241bd" providerId="ADAL" clId="{287D040C-119E-48BB-9A30-7E664D437A79}" dt="2022-03-22T12:35:03.256" v="20475" actId="478"/>
          <ac:picMkLst>
            <pc:docMk/>
            <pc:sldMk cId="157240629" sldId="2076138286"/>
            <ac:picMk id="18" creationId="{5B48EE2D-FBDD-41FA-994A-305F98AC9110}"/>
          </ac:picMkLst>
        </pc:picChg>
      </pc:sldChg>
      <pc:sldChg chg="add del">
        <pc:chgData name="Eli Habbestad Schei" userId="a01f8ca9-54d7-4a24-b450-47cf7e4241bd" providerId="ADAL" clId="{287D040C-119E-48BB-9A30-7E664D437A79}" dt="2022-03-16T08:57:32.719" v="13839"/>
        <pc:sldMkLst>
          <pc:docMk/>
          <pc:sldMk cId="2880503574" sldId="2076138286"/>
        </pc:sldMkLst>
      </pc:sldChg>
      <pc:sldChg chg="delSp modSp add mod">
        <pc:chgData name="Eli Habbestad Schei" userId="a01f8ca9-54d7-4a24-b450-47cf7e4241bd" providerId="ADAL" clId="{287D040C-119E-48BB-9A30-7E664D437A79}" dt="2022-03-16T09:59:11.849" v="16095" actId="478"/>
        <pc:sldMkLst>
          <pc:docMk/>
          <pc:sldMk cId="60995711" sldId="2076138287"/>
        </pc:sldMkLst>
        <pc:spChg chg="mod">
          <ac:chgData name="Eli Habbestad Schei" userId="a01f8ca9-54d7-4a24-b450-47cf7e4241bd" providerId="ADAL" clId="{287D040C-119E-48BB-9A30-7E664D437A79}" dt="2022-03-16T09:57:49.397" v="15817" actId="20577"/>
          <ac:spMkLst>
            <pc:docMk/>
            <pc:sldMk cId="60995711" sldId="2076138287"/>
            <ac:spMk id="4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58:28.491" v="15961" actId="14100"/>
          <ac:spMkLst>
            <pc:docMk/>
            <pc:sldMk cId="60995711" sldId="2076138287"/>
            <ac:spMk id="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58:39.573" v="15987" actId="20577"/>
          <ac:spMkLst>
            <pc:docMk/>
            <pc:sldMk cId="60995711" sldId="2076138287"/>
            <ac:spMk id="8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59:05.476" v="16093" actId="20577"/>
          <ac:spMkLst>
            <pc:docMk/>
            <pc:sldMk cId="60995711" sldId="2076138287"/>
            <ac:spMk id="12" creationId="{4ED0CA93-C03F-4700-A776-7D0884BBCC46}"/>
          </ac:spMkLst>
        </pc:spChg>
        <pc:spChg chg="del">
          <ac:chgData name="Eli Habbestad Schei" userId="a01f8ca9-54d7-4a24-b450-47cf7e4241bd" providerId="ADAL" clId="{287D040C-119E-48BB-9A30-7E664D437A79}" dt="2022-03-16T09:59:10.082" v="16094" actId="478"/>
          <ac:spMkLst>
            <pc:docMk/>
            <pc:sldMk cId="60995711" sldId="2076138287"/>
            <ac:spMk id="13" creationId="{6D90B972-4A88-4295-80D1-86C35885ECCC}"/>
          </ac:spMkLst>
        </pc:spChg>
        <pc:spChg chg="mod">
          <ac:chgData name="Eli Habbestad Schei" userId="a01f8ca9-54d7-4a24-b450-47cf7e4241bd" providerId="ADAL" clId="{287D040C-119E-48BB-9A30-7E664D437A79}" dt="2022-03-16T09:57:25.861" v="15730" actId="1076"/>
          <ac:spMkLst>
            <pc:docMk/>
            <pc:sldMk cId="60995711" sldId="2076138287"/>
            <ac:spMk id="1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59:11.849" v="16095" actId="478"/>
          <ac:spMkLst>
            <pc:docMk/>
            <pc:sldMk cId="60995711" sldId="2076138287"/>
            <ac:spMk id="15" creationId="{CE287E60-0B68-4937-AED3-AD6CB5D15DE0}"/>
          </ac:spMkLst>
        </pc:spChg>
      </pc:sldChg>
      <pc:sldChg chg="delSp modSp add del mod ord">
        <pc:chgData name="Eli Habbestad Schei" userId="a01f8ca9-54d7-4a24-b450-47cf7e4241bd" providerId="ADAL" clId="{287D040C-119E-48BB-9A30-7E664D437A79}" dt="2022-03-16T09:57:14.215" v="15719" actId="47"/>
        <pc:sldMkLst>
          <pc:docMk/>
          <pc:sldMk cId="3834946325" sldId="2076138287"/>
        </pc:sldMkLst>
        <pc:spChg chg="del">
          <ac:chgData name="Eli Habbestad Schei" userId="a01f8ca9-54d7-4a24-b450-47cf7e4241bd" providerId="ADAL" clId="{287D040C-119E-48BB-9A30-7E664D437A79}" dt="2022-03-16T09:57:09.646" v="15718" actId="478"/>
          <ac:spMkLst>
            <pc:docMk/>
            <pc:sldMk cId="3834946325" sldId="2076138287"/>
            <ac:spMk id="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57:09.646" v="15718" actId="478"/>
          <ac:spMkLst>
            <pc:docMk/>
            <pc:sldMk cId="3834946325" sldId="2076138287"/>
            <ac:spMk id="9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57:09.646" v="15718" actId="478"/>
          <ac:spMkLst>
            <pc:docMk/>
            <pc:sldMk cId="3834946325" sldId="2076138287"/>
            <ac:spMk id="1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09:57:09.646" v="15718" actId="478"/>
          <ac:spMkLst>
            <pc:docMk/>
            <pc:sldMk cId="3834946325" sldId="2076138287"/>
            <ac:spMk id="1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09:57:07.202" v="15717" actId="1076"/>
          <ac:spMkLst>
            <pc:docMk/>
            <pc:sldMk cId="3834946325" sldId="2076138287"/>
            <ac:spMk id="14" creationId="{00000000-0000-0000-0000-000000000000}"/>
          </ac:spMkLst>
        </pc:spChg>
      </pc:sldChg>
      <pc:sldChg chg="addSp delSp modSp add mod modClrScheme modAnim chgLayout modNotesTx">
        <pc:chgData name="Eli Habbestad Schei" userId="a01f8ca9-54d7-4a24-b450-47cf7e4241bd" providerId="ADAL" clId="{287D040C-119E-48BB-9A30-7E664D437A79}" dt="2022-03-23T10:00:12.728" v="21119"/>
        <pc:sldMkLst>
          <pc:docMk/>
          <pc:sldMk cId="607707315" sldId="2076138288"/>
        </pc:sldMkLst>
        <pc:spChg chg="add del mod ord">
          <ac:chgData name="Eli Habbestad Schei" userId="a01f8ca9-54d7-4a24-b450-47cf7e4241bd" providerId="ADAL" clId="{287D040C-119E-48BB-9A30-7E664D437A79}" dt="2022-03-16T10:05:10.700" v="16447" actId="22"/>
          <ac:spMkLst>
            <pc:docMk/>
            <pc:sldMk cId="607707315" sldId="2076138288"/>
            <ac:spMk id="2" creationId="{D72B6FCA-265E-44B5-9607-9023CAC9213D}"/>
          </ac:spMkLst>
        </pc:spChg>
        <pc:spChg chg="mod">
          <ac:chgData name="Eli Habbestad Schei" userId="a01f8ca9-54d7-4a24-b450-47cf7e4241bd" providerId="ADAL" clId="{287D040C-119E-48BB-9A30-7E664D437A79}" dt="2022-03-16T10:04:21.853" v="16444" actId="20577"/>
          <ac:spMkLst>
            <pc:docMk/>
            <pc:sldMk cId="607707315" sldId="2076138288"/>
            <ac:spMk id="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0:04:25.313" v="16445" actId="478"/>
          <ac:spMkLst>
            <pc:docMk/>
            <pc:sldMk cId="607707315" sldId="2076138288"/>
            <ac:spMk id="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0:04:09.288" v="16412" actId="478"/>
          <ac:spMkLst>
            <pc:docMk/>
            <pc:sldMk cId="607707315" sldId="2076138288"/>
            <ac:spMk id="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0:04:09.288" v="16412" actId="478"/>
          <ac:spMkLst>
            <pc:docMk/>
            <pc:sldMk cId="607707315" sldId="2076138288"/>
            <ac:spMk id="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0:04:09.288" v="16412" actId="478"/>
          <ac:spMkLst>
            <pc:docMk/>
            <pc:sldMk cId="607707315" sldId="2076138288"/>
            <ac:spMk id="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16T10:04:11.264" v="16413" actId="478"/>
          <ac:spMkLst>
            <pc:docMk/>
            <pc:sldMk cId="607707315" sldId="2076138288"/>
            <ac:spMk id="9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22T12:35:13.671" v="20479"/>
          <ac:spMkLst>
            <pc:docMk/>
            <pc:sldMk cId="607707315" sldId="2076138288"/>
            <ac:spMk id="9" creationId="{38AD1CCE-E03A-4452-9859-7918061157F3}"/>
          </ac:spMkLst>
        </pc:spChg>
        <pc:spChg chg="del">
          <ac:chgData name="Eli Habbestad Schei" userId="a01f8ca9-54d7-4a24-b450-47cf7e4241bd" providerId="ADAL" clId="{287D040C-119E-48BB-9A30-7E664D437A79}" dt="2022-03-16T10:04:09.288" v="16412" actId="478"/>
          <ac:spMkLst>
            <pc:docMk/>
            <pc:sldMk cId="607707315" sldId="2076138288"/>
            <ac:spMk id="10" creationId="{00000000-0000-0000-0000-000000000000}"/>
          </ac:spMkLst>
        </pc:spChg>
        <pc:spChg chg="del mod">
          <ac:chgData name="Eli Habbestad Schei" userId="a01f8ca9-54d7-4a24-b450-47cf7e4241bd" providerId="ADAL" clId="{287D040C-119E-48BB-9A30-7E664D437A79}" dt="2022-03-16T10:04:13.176" v="16415" actId="478"/>
          <ac:spMkLst>
            <pc:docMk/>
            <pc:sldMk cId="607707315" sldId="2076138288"/>
            <ac:spMk id="11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6T10:08:53.878" v="16519" actId="1076"/>
          <ac:spMkLst>
            <pc:docMk/>
            <pc:sldMk cId="607707315" sldId="2076138288"/>
            <ac:spMk id="13" creationId="{D0864F07-F3E1-49CB-9E00-4A99CA6ED1EE}"/>
          </ac:spMkLst>
        </pc:spChg>
        <pc:spChg chg="mod">
          <ac:chgData name="Eli Habbestad Schei" userId="a01f8ca9-54d7-4a24-b450-47cf7e4241bd" providerId="ADAL" clId="{287D040C-119E-48BB-9A30-7E664D437A79}" dt="2022-03-23T09:59:58.300" v="21116" actId="1076"/>
          <ac:spMkLst>
            <pc:docMk/>
            <pc:sldMk cId="607707315" sldId="2076138288"/>
            <ac:spMk id="14" creationId="{00000000-0000-0000-0000-000000000000}"/>
          </ac:spMkLst>
        </pc:spChg>
        <pc:spChg chg="add mod">
          <ac:chgData name="Eli Habbestad Schei" userId="a01f8ca9-54d7-4a24-b450-47cf7e4241bd" providerId="ADAL" clId="{287D040C-119E-48BB-9A30-7E664D437A79}" dt="2022-03-16T10:06:29.187" v="16483" actId="20577"/>
          <ac:spMkLst>
            <pc:docMk/>
            <pc:sldMk cId="607707315" sldId="2076138288"/>
            <ac:spMk id="15" creationId="{6C798991-5708-4137-A793-77D65FD0F72A}"/>
          </ac:spMkLst>
        </pc:spChg>
        <pc:spChg chg="add mod">
          <ac:chgData name="Eli Habbestad Schei" userId="a01f8ca9-54d7-4a24-b450-47cf7e4241bd" providerId="ADAL" clId="{287D040C-119E-48BB-9A30-7E664D437A79}" dt="2022-03-21T09:24:11.171" v="20253" actId="20577"/>
          <ac:spMkLst>
            <pc:docMk/>
            <pc:sldMk cId="607707315" sldId="2076138288"/>
            <ac:spMk id="17" creationId="{6AD74D83-8664-45C0-8578-130FD5EA52ED}"/>
          </ac:spMkLst>
        </pc:spChg>
        <pc:picChg chg="add mod">
          <ac:chgData name="Eli Habbestad Schei" userId="a01f8ca9-54d7-4a24-b450-47cf7e4241bd" providerId="ADAL" clId="{287D040C-119E-48BB-9A30-7E664D437A79}" dt="2022-03-22T12:35:13.671" v="20479"/>
          <ac:picMkLst>
            <pc:docMk/>
            <pc:sldMk cId="607707315" sldId="2076138288"/>
            <ac:picMk id="10" creationId="{B8910F0C-2672-4DCF-A541-A4889082364D}"/>
          </ac:picMkLst>
        </pc:picChg>
        <pc:picChg chg="add mod ord modCrop">
          <ac:chgData name="Eli Habbestad Schei" userId="a01f8ca9-54d7-4a24-b450-47cf7e4241bd" providerId="ADAL" clId="{287D040C-119E-48BB-9A30-7E664D437A79}" dt="2022-03-16T10:05:29.647" v="16449" actId="18131"/>
          <ac:picMkLst>
            <pc:docMk/>
            <pc:sldMk cId="607707315" sldId="2076138288"/>
            <ac:picMk id="12" creationId="{02AB2C52-63F7-4EC2-931E-C4B21096934C}"/>
          </ac:picMkLst>
        </pc:picChg>
        <pc:picChg chg="del">
          <ac:chgData name="Eli Habbestad Schei" userId="a01f8ca9-54d7-4a24-b450-47cf7e4241bd" providerId="ADAL" clId="{287D040C-119E-48BB-9A30-7E664D437A79}" dt="2022-03-22T12:35:12.643" v="20478" actId="478"/>
          <ac:picMkLst>
            <pc:docMk/>
            <pc:sldMk cId="607707315" sldId="2076138288"/>
            <ac:picMk id="18" creationId="{5B48EE2D-FBDD-41FA-994A-305F98AC9110}"/>
          </ac:picMkLst>
        </pc:picChg>
      </pc:sldChg>
      <pc:sldChg chg="addSp delSp modSp add del mod">
        <pc:chgData name="Eli Habbestad Schei" userId="a01f8ca9-54d7-4a24-b450-47cf7e4241bd" providerId="ADAL" clId="{287D040C-119E-48BB-9A30-7E664D437A79}" dt="2022-03-16T14:13:51.303" v="18654" actId="47"/>
        <pc:sldMkLst>
          <pc:docMk/>
          <pc:sldMk cId="567850047" sldId="2076138289"/>
        </pc:sldMkLst>
        <pc:spChg chg="del">
          <ac:chgData name="Eli Habbestad Schei" userId="a01f8ca9-54d7-4a24-b450-47cf7e4241bd" providerId="ADAL" clId="{287D040C-119E-48BB-9A30-7E664D437A79}" dt="2022-03-16T14:12:29.673" v="18636" actId="931"/>
          <ac:spMkLst>
            <pc:docMk/>
            <pc:sldMk cId="567850047" sldId="2076138289"/>
            <ac:spMk id="2" creationId="{00000000-0000-0000-0000-000000000000}"/>
          </ac:spMkLst>
        </pc:spChg>
        <pc:picChg chg="add mod modCrop">
          <ac:chgData name="Eli Habbestad Schei" userId="a01f8ca9-54d7-4a24-b450-47cf7e4241bd" providerId="ADAL" clId="{287D040C-119E-48BB-9A30-7E664D437A79}" dt="2022-03-16T14:13:03.624" v="18643" actId="732"/>
          <ac:picMkLst>
            <pc:docMk/>
            <pc:sldMk cId="567850047" sldId="2076138289"/>
            <ac:picMk id="6" creationId="{5F899884-3E4C-4249-BCC5-960E56BA8282}"/>
          </ac:picMkLst>
        </pc:picChg>
        <pc:picChg chg="mod">
          <ac:chgData name="Eli Habbestad Schei" userId="a01f8ca9-54d7-4a24-b450-47cf7e4241bd" providerId="ADAL" clId="{287D040C-119E-48BB-9A30-7E664D437A79}" dt="2022-03-16T14:13:31.651" v="18647" actId="14100"/>
          <ac:picMkLst>
            <pc:docMk/>
            <pc:sldMk cId="567850047" sldId="2076138289"/>
            <ac:picMk id="25" creationId="{00000000-0000-0000-0000-000000000000}"/>
          </ac:picMkLst>
        </pc:picChg>
      </pc:sldChg>
      <pc:sldChg chg="modSp add del mod">
        <pc:chgData name="Eli Habbestad Schei" userId="a01f8ca9-54d7-4a24-b450-47cf7e4241bd" providerId="ADAL" clId="{287D040C-119E-48BB-9A30-7E664D437A79}" dt="2022-03-16T13:15:01.864" v="18190" actId="47"/>
        <pc:sldMkLst>
          <pc:docMk/>
          <pc:sldMk cId="578905466" sldId="2076138289"/>
        </pc:sldMkLst>
        <pc:spChg chg="mod">
          <ac:chgData name="Eli Habbestad Schei" userId="a01f8ca9-54d7-4a24-b450-47cf7e4241bd" providerId="ADAL" clId="{287D040C-119E-48BB-9A30-7E664D437A79}" dt="2022-03-16T13:11:50.286" v="18085" actId="1076"/>
          <ac:spMkLst>
            <pc:docMk/>
            <pc:sldMk cId="578905466" sldId="2076138289"/>
            <ac:spMk id="15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3:11:50.286" v="18085" actId="1076"/>
          <ac:spMkLst>
            <pc:docMk/>
            <pc:sldMk cId="578905466" sldId="2076138289"/>
            <ac:spMk id="2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3:11:40.981" v="18084" actId="1076"/>
          <ac:spMkLst>
            <pc:docMk/>
            <pc:sldMk cId="578905466" sldId="2076138289"/>
            <ac:spMk id="26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16T13:11:50.286" v="18085" actId="1076"/>
          <ac:spMkLst>
            <pc:docMk/>
            <pc:sldMk cId="578905466" sldId="2076138289"/>
            <ac:spMk id="30" creationId="{076DFA02-78B2-4EBC-B21A-F0C95E747D9D}"/>
          </ac:spMkLst>
        </pc:spChg>
        <pc:spChg chg="mod">
          <ac:chgData name="Eli Habbestad Schei" userId="a01f8ca9-54d7-4a24-b450-47cf7e4241bd" providerId="ADAL" clId="{287D040C-119E-48BB-9A30-7E664D437A79}" dt="2022-03-16T13:11:50.286" v="18085" actId="1076"/>
          <ac:spMkLst>
            <pc:docMk/>
            <pc:sldMk cId="578905466" sldId="2076138289"/>
            <ac:spMk id="31" creationId="{CACC0EB0-7053-470C-80D8-38C27DF91052}"/>
          </ac:spMkLst>
        </pc:spChg>
        <pc:picChg chg="mod">
          <ac:chgData name="Eli Habbestad Schei" userId="a01f8ca9-54d7-4a24-b450-47cf7e4241bd" providerId="ADAL" clId="{287D040C-119E-48BB-9A30-7E664D437A79}" dt="2022-03-16T13:11:02.281" v="18079" actId="1076"/>
          <ac:picMkLst>
            <pc:docMk/>
            <pc:sldMk cId="578905466" sldId="2076138289"/>
            <ac:picMk id="4" creationId="{415C6CCF-D75A-4BD0-A51D-29818A7CCCFA}"/>
          </ac:picMkLst>
        </pc:picChg>
        <pc:picChg chg="mod">
          <ac:chgData name="Eli Habbestad Schei" userId="a01f8ca9-54d7-4a24-b450-47cf7e4241bd" providerId="ADAL" clId="{287D040C-119E-48BB-9A30-7E664D437A79}" dt="2022-03-16T13:11:02.281" v="18079" actId="1076"/>
          <ac:picMkLst>
            <pc:docMk/>
            <pc:sldMk cId="578905466" sldId="2076138289"/>
            <ac:picMk id="60" creationId="{00000000-0000-0000-0000-000000000000}"/>
          </ac:picMkLst>
        </pc:picChg>
      </pc:sldChg>
      <pc:sldChg chg="addSp delSp modSp add mod modNotesTx">
        <pc:chgData name="Eli Habbestad Schei" userId="a01f8ca9-54d7-4a24-b450-47cf7e4241bd" providerId="ADAL" clId="{287D040C-119E-48BB-9A30-7E664D437A79}" dt="2022-03-23T09:56:57.214" v="20958" actId="1076"/>
        <pc:sldMkLst>
          <pc:docMk/>
          <pc:sldMk cId="3169587283" sldId="2076138289"/>
        </pc:sldMkLst>
        <pc:spChg chg="add mod">
          <ac:chgData name="Eli Habbestad Schei" userId="a01f8ca9-54d7-4a24-b450-47cf7e4241bd" providerId="ADAL" clId="{287D040C-119E-48BB-9A30-7E664D437A79}" dt="2022-03-22T12:35:00.622" v="20474"/>
          <ac:spMkLst>
            <pc:docMk/>
            <pc:sldMk cId="3169587283" sldId="2076138289"/>
            <ac:spMk id="8" creationId="{9DC6B2DE-3D28-4FD6-BA47-30B3B2C24B89}"/>
          </ac:spMkLst>
        </pc:spChg>
        <pc:spChg chg="mod">
          <ac:chgData name="Eli Habbestad Schei" userId="a01f8ca9-54d7-4a24-b450-47cf7e4241bd" providerId="ADAL" clId="{287D040C-119E-48BB-9A30-7E664D437A79}" dt="2022-03-23T09:56:57.214" v="20958" actId="1076"/>
          <ac:spMkLst>
            <pc:docMk/>
            <pc:sldMk cId="3169587283" sldId="2076138289"/>
            <ac:spMk id="18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1:44.078" v="20105" actId="478"/>
          <ac:spMkLst>
            <pc:docMk/>
            <pc:sldMk cId="3169587283" sldId="2076138289"/>
            <ac:spMk id="20" creationId="{89A71FDE-C019-4C59-963A-26AB74C8B649}"/>
          </ac:spMkLst>
        </pc:spChg>
        <pc:spChg chg="del">
          <ac:chgData name="Eli Habbestad Schei" userId="a01f8ca9-54d7-4a24-b450-47cf7e4241bd" providerId="ADAL" clId="{287D040C-119E-48BB-9A30-7E664D437A79}" dt="2022-03-21T09:21:38.945" v="20104" actId="478"/>
          <ac:spMkLst>
            <pc:docMk/>
            <pc:sldMk cId="3169587283" sldId="2076138289"/>
            <ac:spMk id="21" creationId="{E13CABA3-C63E-4331-9F5A-E93E43778284}"/>
          </ac:spMkLst>
        </pc:spChg>
        <pc:spChg chg="del">
          <ac:chgData name="Eli Habbestad Schei" userId="a01f8ca9-54d7-4a24-b450-47cf7e4241bd" providerId="ADAL" clId="{287D040C-119E-48BB-9A30-7E664D437A79}" dt="2022-03-21T09:21:44.613" v="20106" actId="478"/>
          <ac:spMkLst>
            <pc:docMk/>
            <pc:sldMk cId="3169587283" sldId="2076138289"/>
            <ac:spMk id="22" creationId="{6482AD9B-59F3-4B9A-83D4-46E337EA57C0}"/>
          </ac:spMkLst>
        </pc:spChg>
        <pc:spChg chg="del">
          <ac:chgData name="Eli Habbestad Schei" userId="a01f8ca9-54d7-4a24-b450-47cf7e4241bd" providerId="ADAL" clId="{287D040C-119E-48BB-9A30-7E664D437A79}" dt="2022-03-21T09:21:45.198" v="20107" actId="478"/>
          <ac:spMkLst>
            <pc:docMk/>
            <pc:sldMk cId="3169587283" sldId="2076138289"/>
            <ac:spMk id="24" creationId="{DAF11916-B3AB-489A-842B-E653AE8EA0E4}"/>
          </ac:spMkLst>
        </pc:spChg>
        <pc:spChg chg="mod">
          <ac:chgData name="Eli Habbestad Schei" userId="a01f8ca9-54d7-4a24-b450-47cf7e4241bd" providerId="ADAL" clId="{287D040C-119E-48BB-9A30-7E664D437A79}" dt="2022-03-23T09:56:57.214" v="20958" actId="1076"/>
          <ac:spMkLst>
            <pc:docMk/>
            <pc:sldMk cId="3169587283" sldId="2076138289"/>
            <ac:spMk id="40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0:26.333" v="19948" actId="478"/>
          <ac:spMkLst>
            <pc:docMk/>
            <pc:sldMk cId="3169587283" sldId="2076138289"/>
            <ac:spMk id="41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6:57.214" v="20958" actId="1076"/>
          <ac:spMkLst>
            <pc:docMk/>
            <pc:sldMk cId="3169587283" sldId="2076138289"/>
            <ac:spMk id="4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0:29.919" v="19949" actId="478"/>
          <ac:spMkLst>
            <pc:docMk/>
            <pc:sldMk cId="3169587283" sldId="2076138289"/>
            <ac:spMk id="43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3T09:56:57.214" v="20958" actId="1076"/>
          <ac:spMkLst>
            <pc:docMk/>
            <pc:sldMk cId="3169587283" sldId="2076138289"/>
            <ac:spMk id="4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0:55.990" v="20007" actId="478"/>
          <ac:spMkLst>
            <pc:docMk/>
            <pc:sldMk cId="3169587283" sldId="2076138289"/>
            <ac:spMk id="4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1:38.072" v="20103" actId="478"/>
          <ac:spMkLst>
            <pc:docMk/>
            <pc:sldMk cId="3169587283" sldId="2076138289"/>
            <ac:spMk id="4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1T09:21:36.354" v="20102" actId="478"/>
          <ac:spMkLst>
            <pc:docMk/>
            <pc:sldMk cId="3169587283" sldId="2076138289"/>
            <ac:spMk id="47" creationId="{00000000-0000-0000-0000-000000000000}"/>
          </ac:spMkLst>
        </pc:spChg>
        <pc:picChg chg="add mod">
          <ac:chgData name="Eli Habbestad Schei" userId="a01f8ca9-54d7-4a24-b450-47cf7e4241bd" providerId="ADAL" clId="{287D040C-119E-48BB-9A30-7E664D437A79}" dt="2022-03-22T12:35:00.622" v="20474"/>
          <ac:picMkLst>
            <pc:docMk/>
            <pc:sldMk cId="3169587283" sldId="2076138289"/>
            <ac:picMk id="9" creationId="{A4F7B9D9-F6F9-48CE-9961-C68D368790C5}"/>
          </ac:picMkLst>
        </pc:picChg>
      </pc:sldChg>
      <pc:sldChg chg="addSp delSp modSp new mod">
        <pc:chgData name="Eli Habbestad Schei" userId="a01f8ca9-54d7-4a24-b450-47cf7e4241bd" providerId="ADAL" clId="{287D040C-119E-48BB-9A30-7E664D437A79}" dt="2022-03-23T09:46:53.827" v="20862" actId="207"/>
        <pc:sldMkLst>
          <pc:docMk/>
          <pc:sldMk cId="2345626070" sldId="2076138290"/>
        </pc:sldMkLst>
        <pc:spChg chg="add mod">
          <ac:chgData name="Eli Habbestad Schei" userId="a01f8ca9-54d7-4a24-b450-47cf7e4241bd" providerId="ADAL" clId="{287D040C-119E-48BB-9A30-7E664D437A79}" dt="2022-03-23T09:46:53.827" v="20862" actId="207"/>
          <ac:spMkLst>
            <pc:docMk/>
            <pc:sldMk cId="2345626070" sldId="2076138290"/>
            <ac:spMk id="2" creationId="{FA482AA5-F6FB-4296-8D7C-91DDC9E97C7F}"/>
          </ac:spMkLst>
        </pc:spChg>
        <pc:spChg chg="add mod ord">
          <ac:chgData name="Eli Habbestad Schei" userId="a01f8ca9-54d7-4a24-b450-47cf7e4241bd" providerId="ADAL" clId="{287D040C-119E-48BB-9A30-7E664D437A79}" dt="2022-03-21T13:08:02.710" v="20351" actId="207"/>
          <ac:spMkLst>
            <pc:docMk/>
            <pc:sldMk cId="2345626070" sldId="2076138290"/>
            <ac:spMk id="3" creationId="{8ED1DDB6-124E-475C-B4A3-4771BC1E17DA}"/>
          </ac:spMkLst>
        </pc:spChg>
        <pc:spChg chg="add del mod">
          <ac:chgData name="Eli Habbestad Schei" userId="a01f8ca9-54d7-4a24-b450-47cf7e4241bd" providerId="ADAL" clId="{287D040C-119E-48BB-9A30-7E664D437A79}" dt="2022-03-22T12:36:06.389" v="20503" actId="478"/>
          <ac:spMkLst>
            <pc:docMk/>
            <pc:sldMk cId="2345626070" sldId="2076138290"/>
            <ac:spMk id="4" creationId="{6120B387-9884-43DC-BF38-156BF862B131}"/>
          </ac:spMkLst>
        </pc:spChg>
        <pc:picChg chg="add mod">
          <ac:chgData name="Eli Habbestad Schei" userId="a01f8ca9-54d7-4a24-b450-47cf7e4241bd" providerId="ADAL" clId="{287D040C-119E-48BB-9A30-7E664D437A79}" dt="2022-03-22T12:36:04.741" v="20502"/>
          <ac:picMkLst>
            <pc:docMk/>
            <pc:sldMk cId="2345626070" sldId="2076138290"/>
            <ac:picMk id="5" creationId="{04FD1FB6-05F6-46F5-8A4D-A8B3C7D1BF98}"/>
          </ac:picMkLst>
        </pc:picChg>
      </pc:sldChg>
      <pc:sldChg chg="addSp delSp modSp mod">
        <pc:chgData name="Eli Habbestad Schei" userId="a01f8ca9-54d7-4a24-b450-47cf7e4241bd" providerId="ADAL" clId="{287D040C-119E-48BB-9A30-7E664D437A79}" dt="2022-03-22T12:36:01.391" v="20501" actId="478"/>
        <pc:sldMkLst>
          <pc:docMk/>
          <pc:sldMk cId="2567759688" sldId="2076138292"/>
        </pc:sldMkLst>
        <pc:spChg chg="add del mod">
          <ac:chgData name="Eli Habbestad Schei" userId="a01f8ca9-54d7-4a24-b450-47cf7e4241bd" providerId="ADAL" clId="{287D040C-119E-48BB-9A30-7E664D437A79}" dt="2022-03-22T12:36:01.391" v="20501" actId="478"/>
          <ac:spMkLst>
            <pc:docMk/>
            <pc:sldMk cId="2567759688" sldId="2076138292"/>
            <ac:spMk id="22" creationId="{508208B5-1AD3-4AAE-973E-B77EC59FB332}"/>
          </ac:spMkLst>
        </pc:spChg>
        <pc:picChg chg="del">
          <ac:chgData name="Eli Habbestad Schei" userId="a01f8ca9-54d7-4a24-b450-47cf7e4241bd" providerId="ADAL" clId="{287D040C-119E-48BB-9A30-7E664D437A79}" dt="2022-03-22T12:35:58.487" v="20498" actId="478"/>
          <ac:picMkLst>
            <pc:docMk/>
            <pc:sldMk cId="2567759688" sldId="2076138292"/>
            <ac:picMk id="3" creationId="{559345C8-F678-4151-BF84-D92948DFF4A4}"/>
          </ac:picMkLst>
        </pc:picChg>
        <pc:picChg chg="del">
          <ac:chgData name="Eli Habbestad Schei" userId="a01f8ca9-54d7-4a24-b450-47cf7e4241bd" providerId="ADAL" clId="{287D040C-119E-48BB-9A30-7E664D437A79}" dt="2022-03-22T12:35:59.139" v="20499" actId="478"/>
          <ac:picMkLst>
            <pc:docMk/>
            <pc:sldMk cId="2567759688" sldId="2076138292"/>
            <ac:picMk id="7" creationId="{1A31B01A-2A62-46E3-96BD-E87FFFDCCD68}"/>
          </ac:picMkLst>
        </pc:picChg>
        <pc:picChg chg="add mod">
          <ac:chgData name="Eli Habbestad Schei" userId="a01f8ca9-54d7-4a24-b450-47cf7e4241bd" providerId="ADAL" clId="{287D040C-119E-48BB-9A30-7E664D437A79}" dt="2022-03-22T12:35:59.926" v="20500"/>
          <ac:picMkLst>
            <pc:docMk/>
            <pc:sldMk cId="2567759688" sldId="2076138292"/>
            <ac:picMk id="23" creationId="{FF312DF2-7695-49B9-B240-72881C4D32AC}"/>
          </ac:picMkLst>
        </pc:picChg>
      </pc:sldChg>
      <pc:sldChg chg="new del">
        <pc:chgData name="Eli Habbestad Schei" userId="a01f8ca9-54d7-4a24-b450-47cf7e4241bd" providerId="ADAL" clId="{287D040C-119E-48BB-9A30-7E664D437A79}" dt="2022-03-22T12:41:40.947" v="20505" actId="47"/>
        <pc:sldMkLst>
          <pc:docMk/>
          <pc:sldMk cId="3995313929" sldId="2076138293"/>
        </pc:sldMkLst>
      </pc:sldChg>
      <pc:sldChg chg="addSp delSp modSp add mod delAnim modAnim modNotesTx">
        <pc:chgData name="Eli Habbestad Schei" userId="a01f8ca9-54d7-4a24-b450-47cf7e4241bd" providerId="ADAL" clId="{287D040C-119E-48BB-9A30-7E664D437A79}" dt="2022-03-23T09:41:08.575" v="20777" actId="5793"/>
        <pc:sldMkLst>
          <pc:docMk/>
          <pc:sldMk cId="4086588805" sldId="2076138293"/>
        </pc:sldMkLst>
        <pc:spChg chg="del">
          <ac:chgData name="Eli Habbestad Schei" userId="a01f8ca9-54d7-4a24-b450-47cf7e4241bd" providerId="ADAL" clId="{287D040C-119E-48BB-9A30-7E664D437A79}" dt="2022-03-22T12:44:05.450" v="20515" actId="478"/>
          <ac:spMkLst>
            <pc:docMk/>
            <pc:sldMk cId="4086588805" sldId="2076138293"/>
            <ac:spMk id="18" creationId="{50DD9B17-902B-4B08-9E36-7ED8FA304771}"/>
          </ac:spMkLst>
        </pc:spChg>
        <pc:spChg chg="add mod">
          <ac:chgData name="Eli Habbestad Schei" userId="a01f8ca9-54d7-4a24-b450-47cf7e4241bd" providerId="ADAL" clId="{287D040C-119E-48BB-9A30-7E664D437A79}" dt="2022-03-22T12:50:46.500" v="20754" actId="1076"/>
          <ac:spMkLst>
            <pc:docMk/>
            <pc:sldMk cId="4086588805" sldId="2076138293"/>
            <ac:spMk id="29" creationId="{A4966EA5-0A6C-402F-B037-05706FA5A178}"/>
          </ac:spMkLst>
        </pc:spChg>
        <pc:spChg chg="del mod">
          <ac:chgData name="Eli Habbestad Schei" userId="a01f8ca9-54d7-4a24-b450-47cf7e4241bd" providerId="ADAL" clId="{287D040C-119E-48BB-9A30-7E664D437A79}" dt="2022-03-22T12:44:04.095" v="20514" actId="478"/>
          <ac:spMkLst>
            <pc:docMk/>
            <pc:sldMk cId="4086588805" sldId="2076138293"/>
            <ac:spMk id="30" creationId="{6E766D7C-80F2-40CD-9ABA-F2C15AF329DE}"/>
          </ac:spMkLst>
        </pc:spChg>
        <pc:spChg chg="del">
          <ac:chgData name="Eli Habbestad Schei" userId="a01f8ca9-54d7-4a24-b450-47cf7e4241bd" providerId="ADAL" clId="{287D040C-119E-48BB-9A30-7E664D437A79}" dt="2022-03-22T12:44:09.497" v="20517" actId="478"/>
          <ac:spMkLst>
            <pc:docMk/>
            <pc:sldMk cId="4086588805" sldId="2076138293"/>
            <ac:spMk id="31" creationId="{BA4F3FB7-C4FF-42DB-A9E7-17C3324C21D0}"/>
          </ac:spMkLst>
        </pc:spChg>
        <pc:spChg chg="del">
          <ac:chgData name="Eli Habbestad Schei" userId="a01f8ca9-54d7-4a24-b450-47cf7e4241bd" providerId="ADAL" clId="{287D040C-119E-48BB-9A30-7E664D437A79}" dt="2022-03-22T12:44:08.015" v="20516" actId="478"/>
          <ac:spMkLst>
            <pc:docMk/>
            <pc:sldMk cId="4086588805" sldId="2076138293"/>
            <ac:spMk id="32" creationId="{FC3D0B54-5AF4-4C65-BBDD-4404ABE2FE71}"/>
          </ac:spMkLst>
        </pc:spChg>
        <pc:spChg chg="add mod">
          <ac:chgData name="Eli Habbestad Schei" userId="a01f8ca9-54d7-4a24-b450-47cf7e4241bd" providerId="ADAL" clId="{287D040C-119E-48BB-9A30-7E664D437A79}" dt="2022-03-22T12:50:50.327" v="20755" actId="1076"/>
          <ac:spMkLst>
            <pc:docMk/>
            <pc:sldMk cId="4086588805" sldId="2076138293"/>
            <ac:spMk id="35" creationId="{F595760A-B4A2-4083-91A3-9E1F1C2FF1F8}"/>
          </ac:spMkLst>
        </pc:spChg>
        <pc:spChg chg="add mod">
          <ac:chgData name="Eli Habbestad Schei" userId="a01f8ca9-54d7-4a24-b450-47cf7e4241bd" providerId="ADAL" clId="{287D040C-119E-48BB-9A30-7E664D437A79}" dt="2022-03-22T12:50:56.707" v="20756" actId="1076"/>
          <ac:spMkLst>
            <pc:docMk/>
            <pc:sldMk cId="4086588805" sldId="2076138293"/>
            <ac:spMk id="37" creationId="{A06ED8F9-B0EB-461A-8043-D1FFF6097047}"/>
          </ac:spMkLst>
        </pc:spChg>
        <pc:spChg chg="mod">
          <ac:chgData name="Eli Habbestad Schei" userId="a01f8ca9-54d7-4a24-b450-47cf7e4241bd" providerId="ADAL" clId="{287D040C-119E-48BB-9A30-7E664D437A79}" dt="2022-03-22T12:47:21.780" v="20621" actId="255"/>
          <ac:spMkLst>
            <pc:docMk/>
            <pc:sldMk cId="4086588805" sldId="2076138293"/>
            <ac:spMk id="38" creationId="{078E43CA-8DEB-4B7C-926B-1F27B176B7DB}"/>
          </ac:spMkLst>
        </pc:spChg>
        <pc:spChg chg="mod">
          <ac:chgData name="Eli Habbestad Schei" userId="a01f8ca9-54d7-4a24-b450-47cf7e4241bd" providerId="ADAL" clId="{287D040C-119E-48BB-9A30-7E664D437A79}" dt="2022-03-22T12:47:26.954" v="20622" actId="1076"/>
          <ac:spMkLst>
            <pc:docMk/>
            <pc:sldMk cId="4086588805" sldId="2076138293"/>
            <ac:spMk id="39" creationId="{378348B8-6A8E-4FE2-B3CD-5B32C11480AD}"/>
          </ac:spMkLst>
        </pc:spChg>
        <pc:spChg chg="del">
          <ac:chgData name="Eli Habbestad Schei" userId="a01f8ca9-54d7-4a24-b450-47cf7e4241bd" providerId="ADAL" clId="{287D040C-119E-48BB-9A30-7E664D437A79}" dt="2022-03-22T12:43:48.213" v="20511" actId="478"/>
          <ac:spMkLst>
            <pc:docMk/>
            <pc:sldMk cId="4086588805" sldId="2076138293"/>
            <ac:spMk id="40" creationId="{00000000-0000-0000-0000-000000000000}"/>
          </ac:spMkLst>
        </pc:spChg>
        <pc:spChg chg="mod">
          <ac:chgData name="Eli Habbestad Schei" userId="a01f8ca9-54d7-4a24-b450-47cf7e4241bd" providerId="ADAL" clId="{287D040C-119E-48BB-9A30-7E664D437A79}" dt="2022-03-22T12:50:11.450" v="20749" actId="255"/>
          <ac:spMkLst>
            <pc:docMk/>
            <pc:sldMk cId="4086588805" sldId="2076138293"/>
            <ac:spMk id="41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3:45.791" v="20510" actId="478"/>
          <ac:spMkLst>
            <pc:docMk/>
            <pc:sldMk cId="4086588805" sldId="2076138293"/>
            <ac:spMk id="42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4:31.655" v="20527" actId="478"/>
          <ac:spMkLst>
            <pc:docMk/>
            <pc:sldMk cId="4086588805" sldId="2076138293"/>
            <ac:spMk id="43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3:44.748" v="20509" actId="478"/>
          <ac:spMkLst>
            <pc:docMk/>
            <pc:sldMk cId="4086588805" sldId="2076138293"/>
            <ac:spMk id="44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4:31.655" v="20527" actId="478"/>
          <ac:spMkLst>
            <pc:docMk/>
            <pc:sldMk cId="4086588805" sldId="2076138293"/>
            <ac:spMk id="45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3:43.426" v="20508" actId="478"/>
          <ac:spMkLst>
            <pc:docMk/>
            <pc:sldMk cId="4086588805" sldId="2076138293"/>
            <ac:spMk id="46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4:31.655" v="20527" actId="478"/>
          <ac:spMkLst>
            <pc:docMk/>
            <pc:sldMk cId="4086588805" sldId="2076138293"/>
            <ac:spMk id="47" creationId="{00000000-0000-0000-0000-000000000000}"/>
          </ac:spMkLst>
        </pc:spChg>
        <pc:spChg chg="del">
          <ac:chgData name="Eli Habbestad Schei" userId="a01f8ca9-54d7-4a24-b450-47cf7e4241bd" providerId="ADAL" clId="{287D040C-119E-48BB-9A30-7E664D437A79}" dt="2022-03-22T12:44:10.510" v="20518" actId="478"/>
          <ac:spMkLst>
            <pc:docMk/>
            <pc:sldMk cId="4086588805" sldId="2076138293"/>
            <ac:spMk id="53" creationId="{9E73F64A-4846-4AEA-AE3B-03BA65FC9F3C}"/>
          </ac:spMkLst>
        </pc:spChg>
        <pc:spChg chg="del">
          <ac:chgData name="Eli Habbestad Schei" userId="a01f8ca9-54d7-4a24-b450-47cf7e4241bd" providerId="ADAL" clId="{287D040C-119E-48BB-9A30-7E664D437A79}" dt="2022-03-22T12:43:41.746" v="20507" actId="478"/>
          <ac:spMkLst>
            <pc:docMk/>
            <pc:sldMk cId="4086588805" sldId="2076138293"/>
            <ac:spMk id="54" creationId="{5226F7F3-58A2-456D-BBC3-F6660194EA76}"/>
          </ac:spMkLst>
        </pc:spChg>
        <pc:spChg chg="del">
          <ac:chgData name="Eli Habbestad Schei" userId="a01f8ca9-54d7-4a24-b450-47cf7e4241bd" providerId="ADAL" clId="{287D040C-119E-48BB-9A30-7E664D437A79}" dt="2022-03-22T12:44:31.655" v="20527" actId="478"/>
          <ac:spMkLst>
            <pc:docMk/>
            <pc:sldMk cId="4086588805" sldId="2076138293"/>
            <ac:spMk id="55" creationId="{3CD3B406-1E8A-4734-95D1-840A94D2E7BA}"/>
          </ac:spMkLst>
        </pc:spChg>
        <pc:spChg chg="add mod">
          <ac:chgData name="Eli Habbestad Schei" userId="a01f8ca9-54d7-4a24-b450-47cf7e4241bd" providerId="ADAL" clId="{287D040C-119E-48BB-9A30-7E664D437A79}" dt="2022-03-22T12:51:00.478" v="20757" actId="1076"/>
          <ac:spMkLst>
            <pc:docMk/>
            <pc:sldMk cId="4086588805" sldId="2076138293"/>
            <ac:spMk id="56" creationId="{9728F0E2-C973-4132-BE00-2E5C7989A04A}"/>
          </ac:spMkLst>
        </pc:spChg>
        <pc:picChg chg="add del mod">
          <ac:chgData name="Eli Habbestad Schei" userId="a01f8ca9-54d7-4a24-b450-47cf7e4241bd" providerId="ADAL" clId="{287D040C-119E-48BB-9A30-7E664D437A79}" dt="2022-03-22T12:49:25.750" v="20736" actId="478"/>
          <ac:picMkLst>
            <pc:docMk/>
            <pc:sldMk cId="4086588805" sldId="2076138293"/>
            <ac:picMk id="28" creationId="{3E1D9038-058D-4C13-86B1-58B4DCEB7A8A}"/>
          </ac:picMkLst>
        </pc:picChg>
        <pc:picChg chg="mod">
          <ac:chgData name="Eli Habbestad Schei" userId="a01f8ca9-54d7-4a24-b450-47cf7e4241bd" providerId="ADAL" clId="{287D040C-119E-48BB-9A30-7E664D437A79}" dt="2022-03-22T12:49:59.057" v="20748" actId="1076"/>
          <ac:picMkLst>
            <pc:docMk/>
            <pc:sldMk cId="4086588805" sldId="2076138293"/>
            <ac:picMk id="33" creationId="{3E8A777E-63B7-4468-9CA1-86A3CA94996D}"/>
          </ac:picMkLst>
        </pc:picChg>
        <pc:picChg chg="add del mod">
          <ac:chgData name="Eli Habbestad Schei" userId="a01f8ca9-54d7-4a24-b450-47cf7e4241bd" providerId="ADAL" clId="{287D040C-119E-48BB-9A30-7E664D437A79}" dt="2022-03-22T12:49:26.777" v="20737" actId="478"/>
          <ac:picMkLst>
            <pc:docMk/>
            <pc:sldMk cId="4086588805" sldId="2076138293"/>
            <ac:picMk id="34" creationId="{AC6E3A05-B899-439E-A2F6-D60B8539FCB8}"/>
          </ac:picMkLst>
        </pc:picChg>
        <pc:picChg chg="add del mod">
          <ac:chgData name="Eli Habbestad Schei" userId="a01f8ca9-54d7-4a24-b450-47cf7e4241bd" providerId="ADAL" clId="{287D040C-119E-48BB-9A30-7E664D437A79}" dt="2022-03-22T12:49:27.289" v="20738" actId="478"/>
          <ac:picMkLst>
            <pc:docMk/>
            <pc:sldMk cId="4086588805" sldId="2076138293"/>
            <ac:picMk id="36" creationId="{A01F1309-6C95-495D-937D-FA968BDAE7B8}"/>
          </ac:picMkLst>
        </pc:picChg>
        <pc:picChg chg="add del mod">
          <ac:chgData name="Eli Habbestad Schei" userId="a01f8ca9-54d7-4a24-b450-47cf7e4241bd" providerId="ADAL" clId="{287D040C-119E-48BB-9A30-7E664D437A79}" dt="2022-03-22T12:49:27.709" v="20739" actId="478"/>
          <ac:picMkLst>
            <pc:docMk/>
            <pc:sldMk cId="4086588805" sldId="2076138293"/>
            <ac:picMk id="48" creationId="{43E142CC-8FCE-4DBC-8741-4D3C09F89553}"/>
          </ac:picMkLst>
        </pc:picChg>
        <pc:picChg chg="del">
          <ac:chgData name="Eli Habbestad Schei" userId="a01f8ca9-54d7-4a24-b450-47cf7e4241bd" providerId="ADAL" clId="{287D040C-119E-48BB-9A30-7E664D437A79}" dt="2022-03-22T12:44:11.046" v="20519" actId="478"/>
          <ac:picMkLst>
            <pc:docMk/>
            <pc:sldMk cId="4086588805" sldId="2076138293"/>
            <ac:picMk id="49" creationId="{7547D9FC-AD4D-469F-A5DE-1B1DB130CE17}"/>
          </ac:picMkLst>
        </pc:picChg>
        <pc:picChg chg="del">
          <ac:chgData name="Eli Habbestad Schei" userId="a01f8ca9-54d7-4a24-b450-47cf7e4241bd" providerId="ADAL" clId="{287D040C-119E-48BB-9A30-7E664D437A79}" dt="2022-03-22T12:44:11.469" v="20520" actId="478"/>
          <ac:picMkLst>
            <pc:docMk/>
            <pc:sldMk cId="4086588805" sldId="2076138293"/>
            <ac:picMk id="50" creationId="{B4442A63-F8F4-4324-AC94-7DA0B5744B59}"/>
          </ac:picMkLst>
        </pc:picChg>
        <pc:picChg chg="del">
          <ac:chgData name="Eli Habbestad Schei" userId="a01f8ca9-54d7-4a24-b450-47cf7e4241bd" providerId="ADAL" clId="{287D040C-119E-48BB-9A30-7E664D437A79}" dt="2022-03-22T12:44:11.876" v="20521" actId="478"/>
          <ac:picMkLst>
            <pc:docMk/>
            <pc:sldMk cId="4086588805" sldId="2076138293"/>
            <ac:picMk id="51" creationId="{E34FD42C-E39B-4766-AB76-37AD6F0D261A}"/>
          </ac:picMkLst>
        </pc:picChg>
        <pc:picChg chg="del">
          <ac:chgData name="Eli Habbestad Schei" userId="a01f8ca9-54d7-4a24-b450-47cf7e4241bd" providerId="ADAL" clId="{287D040C-119E-48BB-9A30-7E664D437A79}" dt="2022-03-22T12:44:12.289" v="20522" actId="478"/>
          <ac:picMkLst>
            <pc:docMk/>
            <pc:sldMk cId="4086588805" sldId="2076138293"/>
            <ac:picMk id="52" creationId="{E7B0B0E9-DF46-4830-96C1-06757605E708}"/>
          </ac:picMkLst>
        </pc:picChg>
        <pc:picChg chg="add mod">
          <ac:chgData name="Eli Habbestad Schei" userId="a01f8ca9-54d7-4a24-b450-47cf7e4241bd" providerId="ADAL" clId="{287D040C-119E-48BB-9A30-7E664D437A79}" dt="2022-03-22T12:49:36.238" v="20741" actId="1076"/>
          <ac:picMkLst>
            <pc:docMk/>
            <pc:sldMk cId="4086588805" sldId="2076138293"/>
            <ac:picMk id="57" creationId="{46B48596-5B39-425C-87DC-931FE153846B}"/>
          </ac:picMkLst>
        </pc:picChg>
        <pc:picChg chg="add mod">
          <ac:chgData name="Eli Habbestad Schei" userId="a01f8ca9-54d7-4a24-b450-47cf7e4241bd" providerId="ADAL" clId="{287D040C-119E-48BB-9A30-7E664D437A79}" dt="2022-03-22T12:49:40.453" v="20743" actId="1076"/>
          <ac:picMkLst>
            <pc:docMk/>
            <pc:sldMk cId="4086588805" sldId="2076138293"/>
            <ac:picMk id="58" creationId="{5CD44DF8-B5F7-4613-B6C0-FA28DE0D78F7}"/>
          </ac:picMkLst>
        </pc:picChg>
        <pc:picChg chg="add mod">
          <ac:chgData name="Eli Habbestad Schei" userId="a01f8ca9-54d7-4a24-b450-47cf7e4241bd" providerId="ADAL" clId="{287D040C-119E-48BB-9A30-7E664D437A79}" dt="2022-03-22T12:49:45.806" v="20745" actId="1076"/>
          <ac:picMkLst>
            <pc:docMk/>
            <pc:sldMk cId="4086588805" sldId="2076138293"/>
            <ac:picMk id="59" creationId="{8279BAA2-D81D-40A2-98B2-FCD54D35FAFF}"/>
          </ac:picMkLst>
        </pc:picChg>
        <pc:picChg chg="add mod">
          <ac:chgData name="Eli Habbestad Schei" userId="a01f8ca9-54d7-4a24-b450-47cf7e4241bd" providerId="ADAL" clId="{287D040C-119E-48BB-9A30-7E664D437A79}" dt="2022-03-22T12:49:51.701" v="20747" actId="1076"/>
          <ac:picMkLst>
            <pc:docMk/>
            <pc:sldMk cId="4086588805" sldId="2076138293"/>
            <ac:picMk id="60" creationId="{DCFBD5FB-D75C-4632-9932-F6D1B8CA838F}"/>
          </ac:picMkLst>
        </pc:picChg>
      </pc:sldChg>
      <pc:sldChg chg="addSp delSp modSp new mod modAnim">
        <pc:chgData name="Eli Habbestad Schei" userId="a01f8ca9-54d7-4a24-b450-47cf7e4241bd" providerId="ADAL" clId="{287D040C-119E-48BB-9A30-7E664D437A79}" dt="2022-03-23T10:08:27.583" v="21132"/>
        <pc:sldMkLst>
          <pc:docMk/>
          <pc:sldMk cId="1760621597" sldId="2076138294"/>
        </pc:sldMkLst>
        <pc:spChg chg="del">
          <ac:chgData name="Eli Habbestad Schei" userId="a01f8ca9-54d7-4a24-b450-47cf7e4241bd" providerId="ADAL" clId="{287D040C-119E-48BB-9A30-7E664D437A79}" dt="2022-03-23T10:04:44.804" v="21122" actId="478"/>
          <ac:spMkLst>
            <pc:docMk/>
            <pc:sldMk cId="1760621597" sldId="2076138294"/>
            <ac:spMk id="2" creationId="{7E535490-10CA-4A26-BB60-870FCA791857}"/>
          </ac:spMkLst>
        </pc:spChg>
        <pc:picChg chg="add mod">
          <ac:chgData name="Eli Habbestad Schei" userId="a01f8ca9-54d7-4a24-b450-47cf7e4241bd" providerId="ADAL" clId="{287D040C-119E-48BB-9A30-7E664D437A79}" dt="2022-03-23T10:04:49.791" v="21124" actId="1076"/>
          <ac:picMkLst>
            <pc:docMk/>
            <pc:sldMk cId="1760621597" sldId="2076138294"/>
            <ac:picMk id="4" creationId="{B84D0750-2DAE-46B8-90DE-CD455EFA4D29}"/>
          </ac:picMkLst>
        </pc:picChg>
        <pc:picChg chg="add mod">
          <ac:chgData name="Eli Habbestad Schei" userId="a01f8ca9-54d7-4a24-b450-47cf7e4241bd" providerId="ADAL" clId="{287D040C-119E-48BB-9A30-7E664D437A79}" dt="2022-03-23T10:05:35.790" v="21126" actId="1076"/>
          <ac:picMkLst>
            <pc:docMk/>
            <pc:sldMk cId="1760621597" sldId="2076138294"/>
            <ac:picMk id="6" creationId="{BDAC4AB6-9277-4F50-BE11-E6F2671A8A16}"/>
          </ac:picMkLst>
        </pc:picChg>
        <pc:picChg chg="add">
          <ac:chgData name="Eli Habbestad Schei" userId="a01f8ca9-54d7-4a24-b450-47cf7e4241bd" providerId="ADAL" clId="{287D040C-119E-48BB-9A30-7E664D437A79}" dt="2022-03-23T10:06:00.859" v="21129" actId="22"/>
          <ac:picMkLst>
            <pc:docMk/>
            <pc:sldMk cId="1760621597" sldId="2076138294"/>
            <ac:picMk id="8" creationId="{42E5190A-5459-4FD9-B889-6D0EF4481964}"/>
          </ac:picMkLst>
        </pc:picChg>
        <pc:picChg chg="add">
          <ac:chgData name="Eli Habbestad Schei" userId="a01f8ca9-54d7-4a24-b450-47cf7e4241bd" providerId="ADAL" clId="{287D040C-119E-48BB-9A30-7E664D437A79}" dt="2022-03-23T10:08:22.963" v="21131" actId="22"/>
          <ac:picMkLst>
            <pc:docMk/>
            <pc:sldMk cId="1760621597" sldId="2076138294"/>
            <ac:picMk id="10" creationId="{99CE3CB7-0604-4D9D-B4A8-111703C434A3}"/>
          </ac:picMkLst>
        </pc:picChg>
      </pc:sldChg>
      <pc:sldMasterChg chg="delSldLayout">
        <pc:chgData name="Eli Habbestad Schei" userId="a01f8ca9-54d7-4a24-b450-47cf7e4241bd" providerId="ADAL" clId="{287D040C-119E-48BB-9A30-7E664D437A79}" dt="2022-03-18T09:05:32.048" v="18916" actId="47"/>
        <pc:sldMasterMkLst>
          <pc:docMk/>
          <pc:sldMasterMk cId="1422848046" sldId="2147483648"/>
        </pc:sldMasterMkLst>
        <pc:sldLayoutChg chg="del">
          <pc:chgData name="Eli Habbestad Schei" userId="a01f8ca9-54d7-4a24-b450-47cf7e4241bd" providerId="ADAL" clId="{287D040C-119E-48BB-9A30-7E664D437A79}" dt="2022-03-14T11:04:28.939" v="133" actId="47"/>
          <pc:sldLayoutMkLst>
            <pc:docMk/>
            <pc:sldMasterMk cId="1422848046" sldId="2147483648"/>
            <pc:sldLayoutMk cId="1242754098" sldId="2147483923"/>
          </pc:sldLayoutMkLst>
        </pc:sldLayoutChg>
        <pc:sldLayoutChg chg="del">
          <pc:chgData name="Eli Habbestad Schei" userId="a01f8ca9-54d7-4a24-b450-47cf7e4241bd" providerId="ADAL" clId="{287D040C-119E-48BB-9A30-7E664D437A79}" dt="2022-03-14T10:59:31.350" v="68" actId="47"/>
          <pc:sldLayoutMkLst>
            <pc:docMk/>
            <pc:sldMasterMk cId="1422848046" sldId="2147483648"/>
            <pc:sldLayoutMk cId="1696779465" sldId="2147483982"/>
          </pc:sldLayoutMkLst>
        </pc:sldLayoutChg>
        <pc:sldLayoutChg chg="del">
          <pc:chgData name="Eli Habbestad Schei" userId="a01f8ca9-54d7-4a24-b450-47cf7e4241bd" providerId="ADAL" clId="{287D040C-119E-48BB-9A30-7E664D437A79}" dt="2022-03-14T11:00:11.260" v="76" actId="47"/>
          <pc:sldLayoutMkLst>
            <pc:docMk/>
            <pc:sldMasterMk cId="1422848046" sldId="2147483648"/>
            <pc:sldLayoutMk cId="31308902" sldId="2147484002"/>
          </pc:sldLayoutMkLst>
        </pc:sldLayoutChg>
        <pc:sldLayoutChg chg="del">
          <pc:chgData name="Eli Habbestad Schei" userId="a01f8ca9-54d7-4a24-b450-47cf7e4241bd" providerId="ADAL" clId="{287D040C-119E-48BB-9A30-7E664D437A79}" dt="2022-03-14T11:05:42.064" v="164" actId="47"/>
          <pc:sldLayoutMkLst>
            <pc:docMk/>
            <pc:sldMasterMk cId="1422848046" sldId="2147483648"/>
            <pc:sldLayoutMk cId="442982639" sldId="2147484048"/>
          </pc:sldLayoutMkLst>
        </pc:sldLayoutChg>
        <pc:sldLayoutChg chg="del">
          <pc:chgData name="Eli Habbestad Schei" userId="a01f8ca9-54d7-4a24-b450-47cf7e4241bd" providerId="ADAL" clId="{287D040C-119E-48BB-9A30-7E664D437A79}" dt="2022-03-14T11:05:43.095" v="165" actId="47"/>
          <pc:sldLayoutMkLst>
            <pc:docMk/>
            <pc:sldMasterMk cId="1422848046" sldId="2147483648"/>
            <pc:sldLayoutMk cId="4744263" sldId="2147484049"/>
          </pc:sldLayoutMkLst>
        </pc:sldLayoutChg>
        <pc:sldLayoutChg chg="del">
          <pc:chgData name="Eli Habbestad Schei" userId="a01f8ca9-54d7-4a24-b450-47cf7e4241bd" providerId="ADAL" clId="{287D040C-119E-48BB-9A30-7E664D437A79}" dt="2022-03-14T10:56:11.088" v="1" actId="47"/>
          <pc:sldLayoutMkLst>
            <pc:docMk/>
            <pc:sldMasterMk cId="1422848046" sldId="2147483648"/>
            <pc:sldLayoutMk cId="1308202906" sldId="2147484050"/>
          </pc:sldLayoutMkLst>
        </pc:sldLayoutChg>
        <pc:sldLayoutChg chg="del">
          <pc:chgData name="Eli Habbestad Schei" userId="a01f8ca9-54d7-4a24-b450-47cf7e4241bd" providerId="ADAL" clId="{287D040C-119E-48BB-9A30-7E664D437A79}" dt="2022-03-16T14:11:33.734" v="18618" actId="47"/>
          <pc:sldLayoutMkLst>
            <pc:docMk/>
            <pc:sldMasterMk cId="1422848046" sldId="2147483648"/>
            <pc:sldLayoutMk cId="1736491298" sldId="2147484055"/>
          </pc:sldLayoutMkLst>
        </pc:sldLayoutChg>
        <pc:sldLayoutChg chg="del">
          <pc:chgData name="Eli Habbestad Schei" userId="a01f8ca9-54d7-4a24-b450-47cf7e4241bd" providerId="ADAL" clId="{287D040C-119E-48BB-9A30-7E664D437A79}" dt="2022-03-14T10:59:11.383" v="62" actId="47"/>
          <pc:sldLayoutMkLst>
            <pc:docMk/>
            <pc:sldMasterMk cId="1422848046" sldId="2147483648"/>
            <pc:sldLayoutMk cId="376696776" sldId="2147484056"/>
          </pc:sldLayoutMkLst>
        </pc:sldLayoutChg>
        <pc:sldLayoutChg chg="del">
          <pc:chgData name="Eli Habbestad Schei" userId="a01f8ca9-54d7-4a24-b450-47cf7e4241bd" providerId="ADAL" clId="{287D040C-119E-48BB-9A30-7E664D437A79}" dt="2022-03-14T10:59:14.095" v="63" actId="47"/>
          <pc:sldLayoutMkLst>
            <pc:docMk/>
            <pc:sldMasterMk cId="1422848046" sldId="2147483648"/>
            <pc:sldLayoutMk cId="1664423428" sldId="2147484057"/>
          </pc:sldLayoutMkLst>
        </pc:sldLayoutChg>
        <pc:sldLayoutChg chg="del">
          <pc:chgData name="Eli Habbestad Schei" userId="a01f8ca9-54d7-4a24-b450-47cf7e4241bd" providerId="ADAL" clId="{287D040C-119E-48BB-9A30-7E664D437A79}" dt="2022-03-14T10:59:15.453" v="64" actId="47"/>
          <pc:sldLayoutMkLst>
            <pc:docMk/>
            <pc:sldMasterMk cId="1422848046" sldId="2147483648"/>
            <pc:sldLayoutMk cId="445080308" sldId="2147484058"/>
          </pc:sldLayoutMkLst>
        </pc:sldLayoutChg>
        <pc:sldLayoutChg chg="del">
          <pc:chgData name="Eli Habbestad Schei" userId="a01f8ca9-54d7-4a24-b450-47cf7e4241bd" providerId="ADAL" clId="{287D040C-119E-48BB-9A30-7E664D437A79}" dt="2022-03-14T10:59:29.931" v="67" actId="47"/>
          <pc:sldLayoutMkLst>
            <pc:docMk/>
            <pc:sldMasterMk cId="1422848046" sldId="2147483648"/>
            <pc:sldLayoutMk cId="625040140" sldId="2147484060"/>
          </pc:sldLayoutMkLst>
        </pc:sldLayoutChg>
        <pc:sldLayoutChg chg="del">
          <pc:chgData name="Eli Habbestad Schei" userId="a01f8ca9-54d7-4a24-b450-47cf7e4241bd" providerId="ADAL" clId="{287D040C-119E-48BB-9A30-7E664D437A79}" dt="2022-03-14T12:33:32.012" v="2154" actId="47"/>
          <pc:sldLayoutMkLst>
            <pc:docMk/>
            <pc:sldMasterMk cId="1422848046" sldId="2147483648"/>
            <pc:sldLayoutMk cId="1739000681" sldId="2147484063"/>
          </pc:sldLayoutMkLst>
        </pc:sldLayoutChg>
        <pc:sldLayoutChg chg="del">
          <pc:chgData name="Eli Habbestad Schei" userId="a01f8ca9-54d7-4a24-b450-47cf7e4241bd" providerId="ADAL" clId="{287D040C-119E-48BB-9A30-7E664D437A79}" dt="2022-03-14T11:00:15.046" v="78" actId="47"/>
          <pc:sldLayoutMkLst>
            <pc:docMk/>
            <pc:sldMasterMk cId="1422848046" sldId="2147483648"/>
            <pc:sldLayoutMk cId="1664353696" sldId="2147484064"/>
          </pc:sldLayoutMkLst>
        </pc:sldLayoutChg>
        <pc:sldLayoutChg chg="del">
          <pc:chgData name="Eli Habbestad Schei" userId="a01f8ca9-54d7-4a24-b450-47cf7e4241bd" providerId="ADAL" clId="{287D040C-119E-48BB-9A30-7E664D437A79}" dt="2022-03-16T14:11:45.271" v="18621" actId="47"/>
          <pc:sldLayoutMkLst>
            <pc:docMk/>
            <pc:sldMasterMk cId="1422848046" sldId="2147483648"/>
            <pc:sldLayoutMk cId="856196471" sldId="2147484065"/>
          </pc:sldLayoutMkLst>
        </pc:sldLayoutChg>
        <pc:sldLayoutChg chg="del">
          <pc:chgData name="Eli Habbestad Schei" userId="a01f8ca9-54d7-4a24-b450-47cf7e4241bd" providerId="ADAL" clId="{287D040C-119E-48BB-9A30-7E664D437A79}" dt="2022-03-16T14:11:46.676" v="18622" actId="47"/>
          <pc:sldLayoutMkLst>
            <pc:docMk/>
            <pc:sldMasterMk cId="1422848046" sldId="2147483648"/>
            <pc:sldLayoutMk cId="598845591" sldId="2147484066"/>
          </pc:sldLayoutMkLst>
        </pc:sldLayoutChg>
        <pc:sldLayoutChg chg="del">
          <pc:chgData name="Eli Habbestad Schei" userId="a01f8ca9-54d7-4a24-b450-47cf7e4241bd" providerId="ADAL" clId="{287D040C-119E-48BB-9A30-7E664D437A79}" dt="2022-03-14T11:00:20.108" v="80" actId="47"/>
          <pc:sldLayoutMkLst>
            <pc:docMk/>
            <pc:sldMasterMk cId="1422848046" sldId="2147483648"/>
            <pc:sldLayoutMk cId="443286196" sldId="2147484067"/>
          </pc:sldLayoutMkLst>
        </pc:sldLayoutChg>
        <pc:sldLayoutChg chg="del">
          <pc:chgData name="Eli Habbestad Schei" userId="a01f8ca9-54d7-4a24-b450-47cf7e4241bd" providerId="ADAL" clId="{287D040C-119E-48BB-9A30-7E664D437A79}" dt="2022-03-14T11:00:21.349" v="81" actId="47"/>
          <pc:sldLayoutMkLst>
            <pc:docMk/>
            <pc:sldMasterMk cId="1422848046" sldId="2147483648"/>
            <pc:sldLayoutMk cId="1335714087" sldId="2147484068"/>
          </pc:sldLayoutMkLst>
        </pc:sldLayoutChg>
        <pc:sldLayoutChg chg="del">
          <pc:chgData name="Eli Habbestad Schei" userId="a01f8ca9-54d7-4a24-b450-47cf7e4241bd" providerId="ADAL" clId="{287D040C-119E-48BB-9A30-7E664D437A79}" dt="2022-03-14T11:00:23.252" v="82" actId="47"/>
          <pc:sldLayoutMkLst>
            <pc:docMk/>
            <pc:sldMasterMk cId="1422848046" sldId="2147483648"/>
            <pc:sldLayoutMk cId="339193736" sldId="2147484069"/>
          </pc:sldLayoutMkLst>
        </pc:sldLayoutChg>
        <pc:sldLayoutChg chg="del">
          <pc:chgData name="Eli Habbestad Schei" userId="a01f8ca9-54d7-4a24-b450-47cf7e4241bd" providerId="ADAL" clId="{287D040C-119E-48BB-9A30-7E664D437A79}" dt="2022-03-16T14:11:47.821" v="18623" actId="47"/>
          <pc:sldLayoutMkLst>
            <pc:docMk/>
            <pc:sldMasterMk cId="1422848046" sldId="2147483648"/>
            <pc:sldLayoutMk cId="1791455662" sldId="2147484070"/>
          </pc:sldLayoutMkLst>
        </pc:sldLayoutChg>
        <pc:sldLayoutChg chg="del">
          <pc:chgData name="Eli Habbestad Schei" userId="a01f8ca9-54d7-4a24-b450-47cf7e4241bd" providerId="ADAL" clId="{287D040C-119E-48BB-9A30-7E664D437A79}" dt="2022-03-14T11:00:27.735" v="84" actId="47"/>
          <pc:sldLayoutMkLst>
            <pc:docMk/>
            <pc:sldMasterMk cId="1422848046" sldId="2147483648"/>
            <pc:sldLayoutMk cId="473891334" sldId="2147484071"/>
          </pc:sldLayoutMkLst>
        </pc:sldLayoutChg>
        <pc:sldLayoutChg chg="del">
          <pc:chgData name="Eli Habbestad Schei" userId="a01f8ca9-54d7-4a24-b450-47cf7e4241bd" providerId="ADAL" clId="{287D040C-119E-48BB-9A30-7E664D437A79}" dt="2022-03-14T11:03:45.296" v="106" actId="47"/>
          <pc:sldLayoutMkLst>
            <pc:docMk/>
            <pc:sldMasterMk cId="1422848046" sldId="2147483648"/>
            <pc:sldLayoutMk cId="172154289" sldId="2147484072"/>
          </pc:sldLayoutMkLst>
        </pc:sldLayoutChg>
        <pc:sldLayoutChg chg="del">
          <pc:chgData name="Eli Habbestad Schei" userId="a01f8ca9-54d7-4a24-b450-47cf7e4241bd" providerId="ADAL" clId="{287D040C-119E-48BB-9A30-7E664D437A79}" dt="2022-03-14T11:00:38.497" v="87" actId="47"/>
          <pc:sldLayoutMkLst>
            <pc:docMk/>
            <pc:sldMasterMk cId="1422848046" sldId="2147483648"/>
            <pc:sldLayoutMk cId="840536404" sldId="2147484073"/>
          </pc:sldLayoutMkLst>
        </pc:sldLayoutChg>
        <pc:sldLayoutChg chg="del">
          <pc:chgData name="Eli Habbestad Schei" userId="a01f8ca9-54d7-4a24-b450-47cf7e4241bd" providerId="ADAL" clId="{287D040C-119E-48BB-9A30-7E664D437A79}" dt="2022-03-16T14:11:49.202" v="18624" actId="47"/>
          <pc:sldLayoutMkLst>
            <pc:docMk/>
            <pc:sldMasterMk cId="1422848046" sldId="2147483648"/>
            <pc:sldLayoutMk cId="2049488897" sldId="2147484074"/>
          </pc:sldLayoutMkLst>
        </pc:sldLayoutChg>
        <pc:sldLayoutChg chg="del">
          <pc:chgData name="Eli Habbestad Schei" userId="a01f8ca9-54d7-4a24-b450-47cf7e4241bd" providerId="ADAL" clId="{287D040C-119E-48BB-9A30-7E664D437A79}" dt="2022-03-14T11:00:43.131" v="88" actId="47"/>
          <pc:sldLayoutMkLst>
            <pc:docMk/>
            <pc:sldMasterMk cId="1422848046" sldId="2147483648"/>
            <pc:sldLayoutMk cId="85357096" sldId="2147484075"/>
          </pc:sldLayoutMkLst>
        </pc:sldLayoutChg>
        <pc:sldLayoutChg chg="del">
          <pc:chgData name="Eli Habbestad Schei" userId="a01f8ca9-54d7-4a24-b450-47cf7e4241bd" providerId="ADAL" clId="{287D040C-119E-48BB-9A30-7E664D437A79}" dt="2022-03-14T11:00:44.134" v="89" actId="47"/>
          <pc:sldLayoutMkLst>
            <pc:docMk/>
            <pc:sldMasterMk cId="1422848046" sldId="2147483648"/>
            <pc:sldLayoutMk cId="1007245829" sldId="2147484076"/>
          </pc:sldLayoutMkLst>
        </pc:sldLayoutChg>
        <pc:sldLayoutChg chg="del">
          <pc:chgData name="Eli Habbestad Schei" userId="a01f8ca9-54d7-4a24-b450-47cf7e4241bd" providerId="ADAL" clId="{287D040C-119E-48BB-9A30-7E664D437A79}" dt="2022-03-14T11:03:42.590" v="105" actId="47"/>
          <pc:sldLayoutMkLst>
            <pc:docMk/>
            <pc:sldMasterMk cId="1422848046" sldId="2147483648"/>
            <pc:sldLayoutMk cId="396926156" sldId="2147484077"/>
          </pc:sldLayoutMkLst>
        </pc:sldLayoutChg>
        <pc:sldLayoutChg chg="del">
          <pc:chgData name="Eli Habbestad Schei" userId="a01f8ca9-54d7-4a24-b450-47cf7e4241bd" providerId="ADAL" clId="{287D040C-119E-48BB-9A30-7E664D437A79}" dt="2022-03-14T11:03:48.744" v="107" actId="47"/>
          <pc:sldLayoutMkLst>
            <pc:docMk/>
            <pc:sldMasterMk cId="1422848046" sldId="2147483648"/>
            <pc:sldLayoutMk cId="1716462158" sldId="2147484078"/>
          </pc:sldLayoutMkLst>
        </pc:sldLayoutChg>
        <pc:sldLayoutChg chg="del">
          <pc:chgData name="Eli Habbestad Schei" userId="a01f8ca9-54d7-4a24-b450-47cf7e4241bd" providerId="ADAL" clId="{287D040C-119E-48BB-9A30-7E664D437A79}" dt="2022-03-14T11:03:51.480" v="108" actId="47"/>
          <pc:sldLayoutMkLst>
            <pc:docMk/>
            <pc:sldMasterMk cId="1422848046" sldId="2147483648"/>
            <pc:sldLayoutMk cId="708436665" sldId="2147484079"/>
          </pc:sldLayoutMkLst>
        </pc:sldLayoutChg>
        <pc:sldLayoutChg chg="del">
          <pc:chgData name="Eli Habbestad Schei" userId="a01f8ca9-54d7-4a24-b450-47cf7e4241bd" providerId="ADAL" clId="{287D040C-119E-48BB-9A30-7E664D437A79}" dt="2022-03-14T11:03:52.968" v="109" actId="47"/>
          <pc:sldLayoutMkLst>
            <pc:docMk/>
            <pc:sldMasterMk cId="1422848046" sldId="2147483648"/>
            <pc:sldLayoutMk cId="532646386" sldId="2147484080"/>
          </pc:sldLayoutMkLst>
        </pc:sldLayoutChg>
        <pc:sldLayoutChg chg="del">
          <pc:chgData name="Eli Habbestad Schei" userId="a01f8ca9-54d7-4a24-b450-47cf7e4241bd" providerId="ADAL" clId="{287D040C-119E-48BB-9A30-7E664D437A79}" dt="2022-03-14T11:03:54.791" v="110" actId="47"/>
          <pc:sldLayoutMkLst>
            <pc:docMk/>
            <pc:sldMasterMk cId="1422848046" sldId="2147483648"/>
            <pc:sldLayoutMk cId="1580048074" sldId="2147484081"/>
          </pc:sldLayoutMkLst>
        </pc:sldLayoutChg>
        <pc:sldLayoutChg chg="del">
          <pc:chgData name="Eli Habbestad Schei" userId="a01f8ca9-54d7-4a24-b450-47cf7e4241bd" providerId="ADAL" clId="{287D040C-119E-48BB-9A30-7E664D437A79}" dt="2022-03-14T11:03:56.351" v="111" actId="47"/>
          <pc:sldLayoutMkLst>
            <pc:docMk/>
            <pc:sldMasterMk cId="1422848046" sldId="2147483648"/>
            <pc:sldLayoutMk cId="2023334271" sldId="2147484082"/>
          </pc:sldLayoutMkLst>
        </pc:sldLayoutChg>
        <pc:sldLayoutChg chg="del">
          <pc:chgData name="Eli Habbestad Schei" userId="a01f8ca9-54d7-4a24-b450-47cf7e4241bd" providerId="ADAL" clId="{287D040C-119E-48BB-9A30-7E664D437A79}" dt="2022-03-14T11:04:06" v="114" actId="47"/>
          <pc:sldLayoutMkLst>
            <pc:docMk/>
            <pc:sldMasterMk cId="1422848046" sldId="2147483648"/>
            <pc:sldLayoutMk cId="1574486766" sldId="2147484083"/>
          </pc:sldLayoutMkLst>
        </pc:sldLayoutChg>
        <pc:sldLayoutChg chg="del">
          <pc:chgData name="Eli Habbestad Schei" userId="a01f8ca9-54d7-4a24-b450-47cf7e4241bd" providerId="ADAL" clId="{287D040C-119E-48BB-9A30-7E664D437A79}" dt="2022-03-14T11:04:07.554" v="115" actId="47"/>
          <pc:sldLayoutMkLst>
            <pc:docMk/>
            <pc:sldMasterMk cId="1422848046" sldId="2147483648"/>
            <pc:sldLayoutMk cId="1218458780" sldId="2147484084"/>
          </pc:sldLayoutMkLst>
        </pc:sldLayoutChg>
        <pc:sldLayoutChg chg="del">
          <pc:chgData name="Eli Habbestad Schei" userId="a01f8ca9-54d7-4a24-b450-47cf7e4241bd" providerId="ADAL" clId="{287D040C-119E-48BB-9A30-7E664D437A79}" dt="2022-03-14T11:04:08.760" v="116" actId="47"/>
          <pc:sldLayoutMkLst>
            <pc:docMk/>
            <pc:sldMasterMk cId="1422848046" sldId="2147483648"/>
            <pc:sldLayoutMk cId="460467935" sldId="2147484085"/>
          </pc:sldLayoutMkLst>
        </pc:sldLayoutChg>
        <pc:sldLayoutChg chg="del">
          <pc:chgData name="Eli Habbestad Schei" userId="a01f8ca9-54d7-4a24-b450-47cf7e4241bd" providerId="ADAL" clId="{287D040C-119E-48BB-9A30-7E664D437A79}" dt="2022-03-14T11:04:09.888" v="117" actId="47"/>
          <pc:sldLayoutMkLst>
            <pc:docMk/>
            <pc:sldMasterMk cId="1422848046" sldId="2147483648"/>
            <pc:sldLayoutMk cId="1742811797" sldId="2147484086"/>
          </pc:sldLayoutMkLst>
        </pc:sldLayoutChg>
        <pc:sldLayoutChg chg="del">
          <pc:chgData name="Eli Habbestad Schei" userId="a01f8ca9-54d7-4a24-b450-47cf7e4241bd" providerId="ADAL" clId="{287D040C-119E-48BB-9A30-7E664D437A79}" dt="2022-03-14T11:04:11.627" v="118" actId="47"/>
          <pc:sldLayoutMkLst>
            <pc:docMk/>
            <pc:sldMasterMk cId="1422848046" sldId="2147483648"/>
            <pc:sldLayoutMk cId="1069142334" sldId="2147484087"/>
          </pc:sldLayoutMkLst>
        </pc:sldLayoutChg>
        <pc:sldLayoutChg chg="del">
          <pc:chgData name="Eli Habbestad Schei" userId="a01f8ca9-54d7-4a24-b450-47cf7e4241bd" providerId="ADAL" clId="{287D040C-119E-48BB-9A30-7E664D437A79}" dt="2022-03-14T11:04:12.623" v="119" actId="47"/>
          <pc:sldLayoutMkLst>
            <pc:docMk/>
            <pc:sldMasterMk cId="1422848046" sldId="2147483648"/>
            <pc:sldLayoutMk cId="339762386" sldId="2147484088"/>
          </pc:sldLayoutMkLst>
        </pc:sldLayoutChg>
        <pc:sldLayoutChg chg="del">
          <pc:chgData name="Eli Habbestad Schei" userId="a01f8ca9-54d7-4a24-b450-47cf7e4241bd" providerId="ADAL" clId="{287D040C-119E-48BB-9A30-7E664D437A79}" dt="2022-03-14T11:04:19.118" v="124" actId="47"/>
          <pc:sldLayoutMkLst>
            <pc:docMk/>
            <pc:sldMasterMk cId="1422848046" sldId="2147483648"/>
            <pc:sldLayoutMk cId="990982690" sldId="2147484089"/>
          </pc:sldLayoutMkLst>
        </pc:sldLayoutChg>
        <pc:sldLayoutChg chg="del">
          <pc:chgData name="Eli Habbestad Schei" userId="a01f8ca9-54d7-4a24-b450-47cf7e4241bd" providerId="ADAL" clId="{287D040C-119E-48BB-9A30-7E664D437A79}" dt="2022-03-14T11:04:23.578" v="128" actId="47"/>
          <pc:sldLayoutMkLst>
            <pc:docMk/>
            <pc:sldMasterMk cId="1422848046" sldId="2147483648"/>
            <pc:sldLayoutMk cId="1022334982" sldId="2147484090"/>
          </pc:sldLayoutMkLst>
        </pc:sldLayoutChg>
        <pc:sldLayoutChg chg="del">
          <pc:chgData name="Eli Habbestad Schei" userId="a01f8ca9-54d7-4a24-b450-47cf7e4241bd" providerId="ADAL" clId="{287D040C-119E-48BB-9A30-7E664D437A79}" dt="2022-03-14T11:04:24.626" v="129" actId="47"/>
          <pc:sldLayoutMkLst>
            <pc:docMk/>
            <pc:sldMasterMk cId="1422848046" sldId="2147483648"/>
            <pc:sldLayoutMk cId="391091185" sldId="2147484091"/>
          </pc:sldLayoutMkLst>
        </pc:sldLayoutChg>
        <pc:sldLayoutChg chg="del">
          <pc:chgData name="Eli Habbestad Schei" userId="a01f8ca9-54d7-4a24-b450-47cf7e4241bd" providerId="ADAL" clId="{287D040C-119E-48BB-9A30-7E664D437A79}" dt="2022-03-14T11:04:25.667" v="130" actId="47"/>
          <pc:sldLayoutMkLst>
            <pc:docMk/>
            <pc:sldMasterMk cId="1422848046" sldId="2147483648"/>
            <pc:sldLayoutMk cId="1865036214" sldId="2147484092"/>
          </pc:sldLayoutMkLst>
        </pc:sldLayoutChg>
        <pc:sldLayoutChg chg="del">
          <pc:chgData name="Eli Habbestad Schei" userId="a01f8ca9-54d7-4a24-b450-47cf7e4241bd" providerId="ADAL" clId="{287D040C-119E-48BB-9A30-7E664D437A79}" dt="2022-03-16T14:11:31.224" v="18617" actId="47"/>
          <pc:sldLayoutMkLst>
            <pc:docMk/>
            <pc:sldMasterMk cId="1422848046" sldId="2147483648"/>
            <pc:sldLayoutMk cId="213801961" sldId="2147484096"/>
          </pc:sldLayoutMkLst>
        </pc:sldLayoutChg>
        <pc:sldLayoutChg chg="del">
          <pc:chgData name="Eli Habbestad Schei" userId="a01f8ca9-54d7-4a24-b450-47cf7e4241bd" providerId="ADAL" clId="{287D040C-119E-48BB-9A30-7E664D437A79}" dt="2022-03-14T11:00:12.395" v="77" actId="47"/>
          <pc:sldLayoutMkLst>
            <pc:docMk/>
            <pc:sldMasterMk cId="1422848046" sldId="2147483648"/>
            <pc:sldLayoutMk cId="1761250573" sldId="2147484097"/>
          </pc:sldLayoutMkLst>
        </pc:sldLayoutChg>
        <pc:sldLayoutChg chg="del">
          <pc:chgData name="Eli Habbestad Schei" userId="a01f8ca9-54d7-4a24-b450-47cf7e4241bd" providerId="ADAL" clId="{287D040C-119E-48BB-9A30-7E664D437A79}" dt="2022-03-16T14:11:34.998" v="18619" actId="47"/>
          <pc:sldLayoutMkLst>
            <pc:docMk/>
            <pc:sldMasterMk cId="1422848046" sldId="2147483648"/>
            <pc:sldLayoutMk cId="1694887982" sldId="2147484098"/>
          </pc:sldLayoutMkLst>
        </pc:sldLayoutChg>
        <pc:sldLayoutChg chg="del">
          <pc:chgData name="Eli Habbestad Schei" userId="a01f8ca9-54d7-4a24-b450-47cf7e4241bd" providerId="ADAL" clId="{287D040C-119E-48BB-9A30-7E664D437A79}" dt="2022-03-14T10:59:20.120" v="65" actId="47"/>
          <pc:sldLayoutMkLst>
            <pc:docMk/>
            <pc:sldMasterMk cId="1422848046" sldId="2147483648"/>
            <pc:sldLayoutMk cId="209359415" sldId="2147484099"/>
          </pc:sldLayoutMkLst>
        </pc:sldLayoutChg>
        <pc:sldLayoutChg chg="del">
          <pc:chgData name="Eli Habbestad Schei" userId="a01f8ca9-54d7-4a24-b450-47cf7e4241bd" providerId="ADAL" clId="{287D040C-119E-48BB-9A30-7E664D437A79}" dt="2022-03-14T10:59:21.421" v="66" actId="47"/>
          <pc:sldLayoutMkLst>
            <pc:docMk/>
            <pc:sldMasterMk cId="1422848046" sldId="2147483648"/>
            <pc:sldLayoutMk cId="1604765404" sldId="2147484100"/>
          </pc:sldLayoutMkLst>
        </pc:sldLayoutChg>
        <pc:sldLayoutChg chg="del">
          <pc:chgData name="Eli Habbestad Schei" userId="a01f8ca9-54d7-4a24-b450-47cf7e4241bd" providerId="ADAL" clId="{287D040C-119E-48BB-9A30-7E664D437A79}" dt="2022-03-14T10:57:31.107" v="39" actId="47"/>
          <pc:sldLayoutMkLst>
            <pc:docMk/>
            <pc:sldMasterMk cId="1422848046" sldId="2147483648"/>
            <pc:sldLayoutMk cId="1146137088" sldId="2147484109"/>
          </pc:sldLayoutMkLst>
        </pc:sldLayoutChg>
        <pc:sldLayoutChg chg="del">
          <pc:chgData name="Eli Habbestad Schei" userId="a01f8ca9-54d7-4a24-b450-47cf7e4241bd" providerId="ADAL" clId="{287D040C-119E-48BB-9A30-7E664D437A79}" dt="2022-03-14T10:57:34.012" v="41" actId="47"/>
          <pc:sldLayoutMkLst>
            <pc:docMk/>
            <pc:sldMasterMk cId="1422848046" sldId="2147483648"/>
            <pc:sldLayoutMk cId="2042010569" sldId="2147484110"/>
          </pc:sldLayoutMkLst>
        </pc:sldLayoutChg>
        <pc:sldLayoutChg chg="del">
          <pc:chgData name="Eli Habbestad Schei" userId="a01f8ca9-54d7-4a24-b450-47cf7e4241bd" providerId="ADAL" clId="{287D040C-119E-48BB-9A30-7E664D437A79}" dt="2022-03-14T10:57:51.516" v="46" actId="47"/>
          <pc:sldLayoutMkLst>
            <pc:docMk/>
            <pc:sldMasterMk cId="1422848046" sldId="2147483648"/>
            <pc:sldLayoutMk cId="298167279" sldId="2147484111"/>
          </pc:sldLayoutMkLst>
        </pc:sldLayoutChg>
        <pc:sldLayoutChg chg="del">
          <pc:chgData name="Eli Habbestad Schei" userId="a01f8ca9-54d7-4a24-b450-47cf7e4241bd" providerId="ADAL" clId="{287D040C-119E-48BB-9A30-7E664D437A79}" dt="2022-03-14T10:57:55.936" v="47" actId="47"/>
          <pc:sldLayoutMkLst>
            <pc:docMk/>
            <pc:sldMasterMk cId="1422848046" sldId="2147483648"/>
            <pc:sldLayoutMk cId="499429649" sldId="2147484112"/>
          </pc:sldLayoutMkLst>
        </pc:sldLayoutChg>
        <pc:sldLayoutChg chg="del">
          <pc:chgData name="Eli Habbestad Schei" userId="a01f8ca9-54d7-4a24-b450-47cf7e4241bd" providerId="ADAL" clId="{287D040C-119E-48BB-9A30-7E664D437A79}" dt="2022-03-14T10:58:08.456" v="48" actId="47"/>
          <pc:sldLayoutMkLst>
            <pc:docMk/>
            <pc:sldMasterMk cId="1422848046" sldId="2147483648"/>
            <pc:sldLayoutMk cId="150517567" sldId="2147484116"/>
          </pc:sldLayoutMkLst>
        </pc:sldLayoutChg>
        <pc:sldLayoutChg chg="del">
          <pc:chgData name="Eli Habbestad Schei" userId="a01f8ca9-54d7-4a24-b450-47cf7e4241bd" providerId="ADAL" clId="{287D040C-119E-48BB-9A30-7E664D437A79}" dt="2022-03-14T10:58:18.838" v="52" actId="47"/>
          <pc:sldLayoutMkLst>
            <pc:docMk/>
            <pc:sldMasterMk cId="1422848046" sldId="2147483648"/>
            <pc:sldLayoutMk cId="484238046" sldId="2147484117"/>
          </pc:sldLayoutMkLst>
        </pc:sldLayoutChg>
        <pc:sldLayoutChg chg="del">
          <pc:chgData name="Eli Habbestad Schei" userId="a01f8ca9-54d7-4a24-b450-47cf7e4241bd" providerId="ADAL" clId="{287D040C-119E-48BB-9A30-7E664D437A79}" dt="2022-03-14T10:58:28.462" v="54" actId="47"/>
          <pc:sldLayoutMkLst>
            <pc:docMk/>
            <pc:sldMasterMk cId="1422848046" sldId="2147483648"/>
            <pc:sldLayoutMk cId="1886086990" sldId="2147484118"/>
          </pc:sldLayoutMkLst>
        </pc:sldLayoutChg>
        <pc:sldLayoutChg chg="del">
          <pc:chgData name="Eli Habbestad Schei" userId="a01f8ca9-54d7-4a24-b450-47cf7e4241bd" providerId="ADAL" clId="{287D040C-119E-48BB-9A30-7E664D437A79}" dt="2022-03-18T09:05:29.756" v="18914" actId="47"/>
          <pc:sldLayoutMkLst>
            <pc:docMk/>
            <pc:sldMasterMk cId="1422848046" sldId="2147483648"/>
            <pc:sldLayoutMk cId="1472713773" sldId="2147484126"/>
          </pc:sldLayoutMkLst>
        </pc:sldLayoutChg>
        <pc:sldLayoutChg chg="del">
          <pc:chgData name="Eli Habbestad Schei" userId="a01f8ca9-54d7-4a24-b450-47cf7e4241bd" providerId="ADAL" clId="{287D040C-119E-48BB-9A30-7E664D437A79}" dt="2022-03-18T09:05:27.971" v="18912" actId="47"/>
          <pc:sldLayoutMkLst>
            <pc:docMk/>
            <pc:sldMasterMk cId="1422848046" sldId="2147483648"/>
            <pc:sldLayoutMk cId="1850952926" sldId="2147484127"/>
          </pc:sldLayoutMkLst>
        </pc:sldLayoutChg>
        <pc:sldLayoutChg chg="del">
          <pc:chgData name="Eli Habbestad Schei" userId="a01f8ca9-54d7-4a24-b450-47cf7e4241bd" providerId="ADAL" clId="{287D040C-119E-48BB-9A30-7E664D437A79}" dt="2022-03-18T09:05:32.048" v="18916" actId="47"/>
          <pc:sldLayoutMkLst>
            <pc:docMk/>
            <pc:sldMasterMk cId="1422848046" sldId="2147483648"/>
            <pc:sldLayoutMk cId="1237379107" sldId="2147484128"/>
          </pc:sldLayoutMkLst>
        </pc:sldLayoutChg>
        <pc:sldLayoutChg chg="del">
          <pc:chgData name="Eli Habbestad Schei" userId="a01f8ca9-54d7-4a24-b450-47cf7e4241bd" providerId="ADAL" clId="{287D040C-119E-48BB-9A30-7E664D437A79}" dt="2022-03-15T08:52:50.209" v="6331" actId="47"/>
          <pc:sldLayoutMkLst>
            <pc:docMk/>
            <pc:sldMasterMk cId="1422848046" sldId="2147483648"/>
            <pc:sldLayoutMk cId="2370906834" sldId="2147484129"/>
          </pc:sldLayoutMkLst>
        </pc:sldLayoutChg>
      </pc:sldMasterChg>
    </pc:docChg>
  </pc:docChgLst>
  <pc:docChgLst>
    <pc:chgData name="Tiril Charlotte Dahl Tangen" userId="S::tiril.dahl@pointtaken.no::13b3405b-5836-44e1-97f7-8fb2fd28dc1f" providerId="AD" clId="Web-{41DC894C-E517-6981-E897-82B1F39913FB}"/>
    <pc:docChg chg="addSld modSld sldOrd">
      <pc:chgData name="Tiril Charlotte Dahl Tangen" userId="S::tiril.dahl@pointtaken.no::13b3405b-5836-44e1-97f7-8fb2fd28dc1f" providerId="AD" clId="Web-{41DC894C-E517-6981-E897-82B1F39913FB}" dt="2022-03-22T09:05:28.872" v="73" actId="14100"/>
      <pc:docMkLst>
        <pc:docMk/>
      </pc:docMkLst>
      <pc:sldChg chg="delSp modSp ord">
        <pc:chgData name="Tiril Charlotte Dahl Tangen" userId="S::tiril.dahl@pointtaken.no::13b3405b-5836-44e1-97f7-8fb2fd28dc1f" providerId="AD" clId="Web-{41DC894C-E517-6981-E897-82B1F39913FB}" dt="2022-03-22T09:05:28.872" v="73" actId="14100"/>
        <pc:sldMkLst>
          <pc:docMk/>
          <pc:sldMk cId="17593515" sldId="2076138278"/>
        </pc:sldMkLst>
        <pc:spChg chg="mod">
          <ac:chgData name="Tiril Charlotte Dahl Tangen" userId="S::tiril.dahl@pointtaken.no::13b3405b-5836-44e1-97f7-8fb2fd28dc1f" providerId="AD" clId="Web-{41DC894C-E517-6981-E897-82B1F39913FB}" dt="2022-03-22T09:05:28.872" v="73" actId="14100"/>
          <ac:spMkLst>
            <pc:docMk/>
            <pc:sldMk cId="17593515" sldId="2076138278"/>
            <ac:spMk id="4" creationId="{E17C9FB2-2EB9-4894-A037-7FE4F485008E}"/>
          </ac:spMkLst>
        </pc:spChg>
        <pc:spChg chg="mod">
          <ac:chgData name="Tiril Charlotte Dahl Tangen" userId="S::tiril.dahl@pointtaken.no::13b3405b-5836-44e1-97f7-8fb2fd28dc1f" providerId="AD" clId="Web-{41DC894C-E517-6981-E897-82B1F39913FB}" dt="2022-03-22T08:19:38.317" v="57" actId="20577"/>
          <ac:spMkLst>
            <pc:docMk/>
            <pc:sldMk cId="17593515" sldId="2076138278"/>
            <ac:spMk id="12" creationId="{00000000-0000-0000-0000-000000000000}"/>
          </ac:spMkLst>
        </pc:spChg>
        <pc:spChg chg="del mod">
          <ac:chgData name="Tiril Charlotte Dahl Tangen" userId="S::tiril.dahl@pointtaken.no::13b3405b-5836-44e1-97f7-8fb2fd28dc1f" providerId="AD" clId="Web-{41DC894C-E517-6981-E897-82B1F39913FB}" dt="2022-03-22T08:22:03.091" v="61"/>
          <ac:spMkLst>
            <pc:docMk/>
            <pc:sldMk cId="17593515" sldId="2076138278"/>
            <ac:spMk id="13" creationId="{EADA2DE2-8D25-4763-8B17-D91DB933FDC5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05.873" v="63"/>
          <ac:spMkLst>
            <pc:docMk/>
            <pc:sldMk cId="17593515" sldId="2076138278"/>
            <ac:spMk id="14" creationId="{F4B3313A-1C1F-45E9-97FE-18CAF96A3461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09.263" v="65"/>
          <ac:spMkLst>
            <pc:docMk/>
            <pc:sldMk cId="17593515" sldId="2076138278"/>
            <ac:spMk id="15" creationId="{DD9DCC98-06AA-40DB-9C5E-31657DCD180A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11.685" v="66"/>
          <ac:spMkLst>
            <pc:docMk/>
            <pc:sldMk cId="17593515" sldId="2076138278"/>
            <ac:spMk id="16" creationId="{04264058-7019-419C-A3AD-4AD2D49E795F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17.967" v="68"/>
          <ac:spMkLst>
            <pc:docMk/>
            <pc:sldMk cId="17593515" sldId="2076138278"/>
            <ac:spMk id="17" creationId="{F4F07AC7-CC57-4087-9C88-D8DA0B04F435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19.889" v="69"/>
          <ac:spMkLst>
            <pc:docMk/>
            <pc:sldMk cId="17593515" sldId="2076138278"/>
            <ac:spMk id="18" creationId="{133B0960-A29F-4C08-A5C2-E79E1F792367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04.154" v="62"/>
          <ac:spMkLst>
            <pc:docMk/>
            <pc:sldMk cId="17593515" sldId="2076138278"/>
            <ac:spMk id="19" creationId="{22E9D271-B30E-47D7-9BE6-546917D6521A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16.154" v="67"/>
          <ac:spMkLst>
            <pc:docMk/>
            <pc:sldMk cId="17593515" sldId="2076138278"/>
            <ac:spMk id="20" creationId="{5E4D47D2-8F99-4B9F-BE8A-E106B6CEAE2F}"/>
          </ac:spMkLst>
        </pc:spChg>
        <pc:spChg chg="del">
          <ac:chgData name="Tiril Charlotte Dahl Tangen" userId="S::tiril.dahl@pointtaken.no::13b3405b-5836-44e1-97f7-8fb2fd28dc1f" providerId="AD" clId="Web-{41DC894C-E517-6981-E897-82B1F39913FB}" dt="2022-03-22T08:22:07.388" v="64"/>
          <ac:spMkLst>
            <pc:docMk/>
            <pc:sldMk cId="17593515" sldId="2076138278"/>
            <ac:spMk id="21" creationId="{2DF9768E-5BA6-48CD-8298-F56CD5A2659A}"/>
          </ac:spMkLst>
        </pc:spChg>
      </pc:sldChg>
      <pc:sldChg chg="add ord replId">
        <pc:chgData name="Tiril Charlotte Dahl Tangen" userId="S::tiril.dahl@pointtaken.no::13b3405b-5836-44e1-97f7-8fb2fd28dc1f" providerId="AD" clId="Web-{41DC894C-E517-6981-E897-82B1F39913FB}" dt="2022-03-22T08:18:31.625" v="14"/>
        <pc:sldMkLst>
          <pc:docMk/>
          <pc:sldMk cId="2567759688" sldId="2076138292"/>
        </pc:sldMkLst>
      </pc:sldChg>
    </pc:docChg>
  </pc:docChgLst>
  <pc:docChgLst>
    <pc:chgData name="Eli Habbestad Schei" userId="a01f8ca9-54d7-4a24-b450-47cf7e4241bd" providerId="ADAL" clId="{A9DB6B02-A9B3-4224-AAA2-089872BC742C}"/>
    <pc:docChg chg="modSld">
      <pc:chgData name="Eli Habbestad Schei" userId="a01f8ca9-54d7-4a24-b450-47cf7e4241bd" providerId="ADAL" clId="{A9DB6B02-A9B3-4224-AAA2-089872BC742C}" dt="2022-05-20T06:56:35.084" v="1" actId="20577"/>
      <pc:docMkLst>
        <pc:docMk/>
      </pc:docMkLst>
      <pc:sldChg chg="modNotesTx">
        <pc:chgData name="Eli Habbestad Schei" userId="a01f8ca9-54d7-4a24-b450-47cf7e4241bd" providerId="ADAL" clId="{A9DB6B02-A9B3-4224-AAA2-089872BC742C}" dt="2022-05-20T06:56:26.281" v="0" actId="20577"/>
        <pc:sldMkLst>
          <pc:docMk/>
          <pc:sldMk cId="2217689831" sldId="2076138273"/>
        </pc:sldMkLst>
      </pc:sldChg>
      <pc:sldChg chg="modNotesTx">
        <pc:chgData name="Eli Habbestad Schei" userId="a01f8ca9-54d7-4a24-b450-47cf7e4241bd" providerId="ADAL" clId="{A9DB6B02-A9B3-4224-AAA2-089872BC742C}" dt="2022-05-20T06:56:35.084" v="1" actId="20577"/>
        <pc:sldMkLst>
          <pc:docMk/>
          <pc:sldMk cId="633103044" sldId="2076138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9E7-0AAB-734B-A0E5-6B71C2D5220C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0432-0574-7E4A-9407-64156FF5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HR_cXZi-y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 dirty="0"/>
              <a:t>Nova </a:t>
            </a:r>
            <a:r>
              <a:rPr lang="nb-NO" dirty="0" err="1"/>
              <a:t>consulting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er et skandinavisk konsulentselskap som er satt sammen av en gruppe spesialiserte selskaper. </a:t>
            </a:r>
          </a:p>
          <a:p>
            <a:pPr marL="342900" indent="-342900">
              <a:buFontTx/>
              <a:buChar char="-"/>
            </a:pPr>
            <a:r>
              <a:rPr lang="nb-NO" dirty="0"/>
              <a:t>Point </a:t>
            </a:r>
            <a:r>
              <a:rPr lang="nb-NO" dirty="0" err="1"/>
              <a:t>Taken</a:t>
            </a:r>
            <a:r>
              <a:rPr lang="nb-NO" dirty="0"/>
              <a:t> er spesialister på digital samhandling – rettet mot Microsoft 365 plattformen. </a:t>
            </a:r>
            <a:r>
              <a:rPr lang="nb-NO" dirty="0" err="1"/>
              <a:t>Dvs</a:t>
            </a:r>
            <a:r>
              <a:rPr lang="nb-NO" dirty="0"/>
              <a:t> vi lager løsninger som integreres i Microsoft 365. Det kan </a:t>
            </a:r>
            <a:r>
              <a:rPr lang="nb-NO" dirty="0" err="1"/>
              <a:t>f.eks</a:t>
            </a:r>
            <a:r>
              <a:rPr lang="nb-NO" dirty="0"/>
              <a:t> være en app i Teams. En frittstående app som prater med M365 verktøy i bakkant. Eller dokumenthåndtering, </a:t>
            </a:r>
            <a:r>
              <a:rPr lang="nb-NO" dirty="0" err="1"/>
              <a:t>provisjonering</a:t>
            </a:r>
            <a:r>
              <a:rPr lang="nb-NO" dirty="0"/>
              <a:t> av Teams, dataanalyse (Power BI) </a:t>
            </a:r>
            <a:r>
              <a:rPr lang="nb-NO" dirty="0" err="1"/>
              <a:t>osv</a:t>
            </a:r>
            <a:endParaRPr lang="nb-NO" dirty="0"/>
          </a:p>
          <a:p>
            <a:pPr marL="342900" indent="-342900">
              <a:buFontTx/>
              <a:buChar char="-"/>
            </a:pPr>
            <a:r>
              <a:rPr lang="nb-NO" dirty="0"/>
              <a:t>I Point </a:t>
            </a:r>
            <a:r>
              <a:rPr lang="nb-NO" dirty="0" err="1"/>
              <a:t>Taken</a:t>
            </a:r>
            <a:r>
              <a:rPr lang="nb-NO" dirty="0"/>
              <a:t> er vi per dags dato 45 ansatte – vi har flere på vei inn og forventer å runde 50 ansatte i løpet av året.</a:t>
            </a:r>
          </a:p>
          <a:p>
            <a:pPr marL="342900" indent="-342900">
              <a:buFontTx/>
              <a:buChar char="-"/>
            </a:pPr>
            <a:endParaRPr lang="nb-NO" dirty="0"/>
          </a:p>
          <a:p>
            <a:pPr marL="0" indent="0">
              <a:buFontTx/>
              <a:buNone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3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7946-F38A-442D-8B4B-7C33473CC7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2. Overordnede / Ledere</a:t>
            </a:r>
          </a:p>
          <a:p>
            <a:r>
              <a:rPr lang="nb-NO"/>
              <a:t>Vil se snittet i et team. Snittet av arbeidsbelastningen til personene man er leder for. </a:t>
            </a:r>
          </a:p>
          <a:p>
            <a:r>
              <a:rPr lang="nb-NO"/>
              <a:t>3. Bedriftsledere</a:t>
            </a:r>
          </a:p>
          <a:p>
            <a:r>
              <a:rPr lang="nb-NO"/>
              <a:t>Arbeidsmønstre og trender på tvers i organisasjonen.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7946-F38A-442D-8B4B-7C33473CC7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3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4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4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28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  <a:p>
            <a:pPr marL="342900" indent="-342900">
              <a:buFontTx/>
              <a:buChar char="-"/>
            </a:pP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Ha interne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nyheter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ressurser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og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samtaler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på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et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sted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GB" b="0" i="0">
              <a:solidFill>
                <a:srgbClr val="505050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Dyrk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inkluderingskultur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ved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å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tilrettelegge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for at alle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ansatte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kan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bidra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med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ideer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og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dele </a:t>
            </a:r>
            <a:r>
              <a:rPr lang="en-GB" b="0" i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tilbakemeldinger</a:t>
            </a:r>
            <a:r>
              <a:rPr lang="en-GB" b="0" i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nb-NO"/>
          </a:p>
          <a:p>
            <a:endParaRPr lang="nb-NO"/>
          </a:p>
          <a:p>
            <a:r>
              <a:rPr lang="nb-NO"/>
              <a:t>https://docs.microsoft.com/en-us/viva/connections/guide-to-setting-up-viva-connections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8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6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change the</a:t>
            </a:r>
            <a:r>
              <a:rPr lang="en-US" baseline="0"/>
              <a:t> image behind</a:t>
            </a:r>
            <a:r>
              <a:rPr lang="en-US"/>
              <a:t> the Mock up.</a:t>
            </a:r>
          </a:p>
          <a:p>
            <a:r>
              <a:rPr lang="en-US"/>
              <a:t>Select the layer - &gt; Right</a:t>
            </a:r>
            <a:r>
              <a:rPr lang="en-US" baseline="0"/>
              <a:t> Click -&gt; Send to Back -&gt; Delete the image -&gt; Drag &amp; Drop your Own Picture -&gt; Send to Back (again)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40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r>
              <a:rPr lang="en-GB">
                <a:hlinkClick r:id="rId3"/>
              </a:rPr>
              <a:t>Getting started with Microsoft Viva Topics – YouTube</a:t>
            </a:r>
            <a:r>
              <a:rPr lang="en-GB"/>
              <a:t> – </a:t>
            </a:r>
            <a:r>
              <a:rPr lang="en-GB" err="1"/>
              <a:t>ressurs</a:t>
            </a:r>
            <a:r>
              <a:rPr lang="en-GB"/>
              <a:t> for </a:t>
            </a:r>
            <a:r>
              <a:rPr lang="en-GB" err="1"/>
              <a:t>hvor</a:t>
            </a:r>
            <a:r>
              <a:rPr lang="en-GB"/>
              <a:t> </a:t>
            </a:r>
            <a:r>
              <a:rPr lang="en-GB" err="1"/>
              <a:t>mye</a:t>
            </a:r>
            <a:r>
              <a:rPr lang="en-GB"/>
              <a:t> </a:t>
            </a:r>
            <a:r>
              <a:rPr lang="en-GB" err="1"/>
              <a:t>innhold</a:t>
            </a:r>
            <a:r>
              <a:rPr lang="en-GB"/>
              <a:t> man </a:t>
            </a:r>
            <a:r>
              <a:rPr lang="en-GB" err="1"/>
              <a:t>trenger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7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Behov for å finne informasjon</a:t>
            </a:r>
          </a:p>
          <a:p>
            <a:r>
              <a:rPr lang="nb-NO"/>
              <a:t>Behov for å finne en ekspert innenfor et område</a:t>
            </a:r>
          </a:p>
          <a:p>
            <a:r>
              <a:rPr lang="nb-NO"/>
              <a:t>Behov for å begrense duplisering av arbeid på tvers av ulike team. Hvis et team allerede har løst et problem bør andre team få fordel av det i stedet for å finne opp </a:t>
            </a:r>
            <a:r>
              <a:rPr lang="nb-NO" err="1"/>
              <a:t>julet</a:t>
            </a:r>
            <a:r>
              <a:rPr lang="nb-NO"/>
              <a:t> på 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2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 senteret av </a:t>
            </a:r>
            <a:r>
              <a:rPr lang="nb-NO" err="1"/>
              <a:t>topics</a:t>
            </a:r>
            <a:r>
              <a:rPr lang="nb-NO"/>
              <a:t> er nettopp «Emner». </a:t>
            </a:r>
          </a:p>
          <a:p>
            <a:endParaRPr lang="nb-NO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I bakgrunnen ulike typer AI og algoritmer. Bygger på Bing, Microsoft </a:t>
            </a:r>
            <a:r>
              <a:rPr lang="nb-NO" err="1"/>
              <a:t>Search</a:t>
            </a:r>
            <a:r>
              <a:rPr lang="nb-NO"/>
              <a:t> og SharePoint </a:t>
            </a:r>
            <a:r>
              <a:rPr lang="nb-NO" err="1"/>
              <a:t>Syntex</a:t>
            </a:r>
            <a:r>
              <a:rPr lang="nb-NO"/>
              <a:t> og annet.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8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change the</a:t>
            </a:r>
            <a:r>
              <a:rPr lang="en-US" baseline="0"/>
              <a:t> image behind</a:t>
            </a:r>
            <a:r>
              <a:rPr lang="en-US"/>
              <a:t> the Mock up.</a:t>
            </a:r>
          </a:p>
          <a:p>
            <a:r>
              <a:rPr lang="en-US"/>
              <a:t>Select the layer - &gt; Right</a:t>
            </a:r>
            <a:r>
              <a:rPr lang="en-US" baseline="0"/>
              <a:t> Click -&gt; Send to Back -&gt; Delete the image -&gt; Drag &amp; Drop your Own Picture -&gt; Send to Back (again)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 senteret av </a:t>
            </a:r>
            <a:r>
              <a:rPr lang="nb-NO" err="1"/>
              <a:t>topics</a:t>
            </a:r>
            <a:r>
              <a:rPr lang="nb-NO"/>
              <a:t> er nettopp «Emner». </a:t>
            </a:r>
          </a:p>
          <a:p>
            <a:endParaRPr lang="nb-NO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I bakgrunnen ulike typer AI og algoritmer. Bygger på Bing, Microsoft </a:t>
            </a:r>
            <a:r>
              <a:rPr lang="nb-NO" err="1"/>
              <a:t>Search</a:t>
            </a:r>
            <a:r>
              <a:rPr lang="nb-NO"/>
              <a:t> og SharePoint </a:t>
            </a:r>
            <a:r>
              <a:rPr lang="nb-NO" err="1"/>
              <a:t>Syntex</a:t>
            </a:r>
            <a:r>
              <a:rPr lang="nb-NO"/>
              <a:t> og annet.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71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https://demobuilderwebcpptxz.blob.core.windows.net/viva-topics/startdemo.html?culture=nb-no&amp;country=NO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50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ubuntu-normal"/>
              </a:rPr>
              <a:t>Å jobbe hjemmefra er det nye normalen for veldig mange av oss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ubuntu-normal"/>
              </a:rPr>
              <a:t>Hybride løsninger er kommet for å bli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ubuntu-normal"/>
              </a:rPr>
              <a:t>behovet for en god digital opplevelse enda viktigere. </a:t>
            </a:r>
          </a:p>
          <a:p>
            <a:pPr marL="342900" indent="-342900" algn="l" fontAlgn="base">
              <a:buFontTx/>
              <a:buChar char="-"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inherit"/>
              </a:rPr>
              <a:t>Ansatte ønsker å føle seg inkludert, som en del av felleskapet, og at man faktisk bidrar med noe nyttig selv om man sitter på ulike lokasjoner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inherit"/>
              </a:rPr>
              <a:t>Ledere ønsker å ha en god måte for å kommunisere med, engasjere og motivere sine ansatte.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>
                <a:solidFill>
                  <a:srgbClr val="292828"/>
                </a:solidFill>
                <a:effectLst/>
                <a:latin typeface="inherit"/>
              </a:rPr>
              <a:t>IT-avdelingen ønsker å tilrettelegge for disse tingene – helst uten å bygge noe nytt fra bunn(tidkrevende og kostbart)</a:t>
            </a: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r>
              <a:rPr lang="nb-NO"/>
              <a:t>Alt samlet på ett sted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Ved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samle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kommunikasjonsverktøy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dokumentsamhandling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læring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interne </a:t>
            </a:r>
            <a:r>
              <a:rPr lang="nb-NO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nyheter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lenker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Teams slipper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ansatte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skifte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kontekst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hver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ting de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skal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gjøre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Kontekst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skifte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er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kjent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tidstyv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–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klarer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man å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unngå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noen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av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disse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blir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man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også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effektiv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b-NO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Tilhørighet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En god felles digital arbeidsplass gjør at de ansatte føler tilhørighet selv om de ikke alltid er fysisk på samme sted. 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Tilhørighet og eierskap til egen arbeidsplass gjør at den ansatte trives bedre.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b-NO" sz="2400"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Innsikt og balanse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4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egen arbeidshverdag, samt oppfordringer til å ta pauser, og booke fokustid gjør at den ansatte får bedre kontroll og balanse i arbeidshverdagen. </a:t>
            </a:r>
          </a:p>
          <a:p>
            <a:pPr marL="342900" marR="0" lvl="0" indent="-3429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2400">
                <a:latin typeface="Lato Light" charset="0"/>
                <a:ea typeface="Lato Light" charset="0"/>
                <a:cs typeface="Lato Light" charset="0"/>
              </a:rPr>
              <a:t>Dette øker også trivsel.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2400"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6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nb-NO"/>
            </a:br>
            <a:endParaRPr lang="nb-NO"/>
          </a:p>
          <a:p>
            <a:pPr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Noen deler av Viva er inkludert med M365 Enterprise lisenser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Insights for enkeltpersoner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Connections (hele)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Learning - innhold fra Microsoft og internt læringsmateriell som legges i SharePoint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Trenger ekstra/egen lisens for: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Insights for team-ledere og </a:t>
            </a:r>
            <a:r>
              <a:rPr lang="nb-NO" err="1">
                <a:effectLst/>
              </a:rPr>
              <a:t>bedriftleder</a:t>
            </a:r>
            <a:endParaRPr lang="nb-NO">
              <a:effectLst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Learning - for å integrere mot 3parts leverandører av kurs. Og for å bruke anbefalinger og sporing av fremgang.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 err="1">
                <a:effectLst/>
              </a:rPr>
              <a:t>Topics</a:t>
            </a:r>
            <a:endParaRPr lang="nb-NO">
              <a:effectLst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Lisensene er en sum per bruker per </a:t>
            </a:r>
            <a:r>
              <a:rPr lang="nb-NO" err="1">
                <a:effectLst/>
              </a:rPr>
              <a:t>mnd</a:t>
            </a:r>
            <a:r>
              <a:rPr lang="nb-NO">
                <a:effectLst/>
              </a:rPr>
              <a:t> - per Viva modul.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nb-NO">
                <a:effectLst/>
              </a:rPr>
              <a:t>Får noe redusert pris om man kjøper lisens for hele Viva Suiten som inkluderer alle fire modulene.</a:t>
            </a:r>
          </a:p>
          <a:p>
            <a:pPr marL="0" indent="0">
              <a:buFontTx/>
              <a:buNone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5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1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9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4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base">
              <a:buFontTx/>
              <a:buNone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>
              <a:solidFill>
                <a:srgbClr val="292828"/>
              </a:solidFill>
              <a:effectLst/>
              <a:latin typeface="ubuntu-norm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Hva er et typisk intranett? </a:t>
            </a:r>
          </a:p>
          <a:p>
            <a:pPr algn="l" fontAlgn="base"/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De fleste av oss har nok et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ca</a:t>
            </a: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 bilde av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ka</a:t>
            </a: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 et intranett er. Og det er som regel noen elementer som går igjen på alle intranett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eg</a:t>
            </a: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 har vært med å lage de siste 8-9 årene. </a:t>
            </a:r>
          </a:p>
          <a:p>
            <a:pPr algn="l" fontAlgn="base"/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0" indent="0" algn="l" fontAlgn="base">
              <a:buFontTx/>
              <a:buNone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Typiske trekk for et intranett</a:t>
            </a:r>
          </a:p>
          <a:p>
            <a:pPr marL="342900" indent="-342900" algn="l" fontAlgn="base">
              <a:buFontTx/>
              <a:buChar char="-"/>
            </a:pP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Innholdet i fokus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Ressursbank for brukerne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Ofte er innholdet fra ‘ledelsen’ ut mot den ansatte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Litt fokus på samhandling – et felles sted for å lagre ting.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Versjonering</a:t>
            </a: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 av dokumenter. </a:t>
            </a:r>
          </a:p>
          <a:p>
            <a:pPr marL="342900" indent="-342900" algn="l" fontAlgn="base">
              <a:buFontTx/>
              <a:buChar char="-"/>
            </a:pP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342900" indent="-342900" algn="l" fontAlgn="base">
              <a:buFontTx/>
              <a:buChar char="-"/>
            </a:pP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Inneholder mange av de samme elementene som et intranett men er mer personrettet. Her er </a:t>
            </a:r>
            <a:r>
              <a:rPr lang="nb-NO" err="1"/>
              <a:t>bruekeren</a:t>
            </a:r>
            <a:r>
              <a:rPr lang="nb-NO"/>
              <a:t> i fokus.</a:t>
            </a:r>
          </a:p>
          <a:p>
            <a:r>
              <a:rPr lang="nb-NO"/>
              <a:t>Det vil si brukeren som er innlogget vil se nyheter, verktøy og hendelser basert på </a:t>
            </a:r>
            <a:r>
              <a:rPr lang="nb-NO" err="1"/>
              <a:t>f.eks</a:t>
            </a:r>
            <a:r>
              <a:rPr lang="nb-NO"/>
              <a:t> arbeidsrolle eller tilganger.  Og en person som jobber i HR avdelingen vil få opp andre verktøy enn en som jobber i IT avdelingen. </a:t>
            </a:r>
          </a:p>
          <a:p>
            <a:endParaRPr lang="nb-NO"/>
          </a:p>
          <a:p>
            <a:r>
              <a:rPr lang="nb-NO"/>
              <a:t>Bedre tilrettelagt for samhandling. </a:t>
            </a:r>
          </a:p>
          <a:p>
            <a:endParaRPr lang="nb-NO"/>
          </a:p>
          <a:p>
            <a:r>
              <a:rPr lang="nb-NO"/>
              <a:t>Målet til et intranett er å gi brukeren ett sted å finne informasjon. Målet til en plattform for ansattopplevelse er å gi brukeren informasjon der han er – uten at han trenger å lete etter det.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De ulike modulene er Microsoft sin løsning for å </a:t>
            </a:r>
            <a:r>
              <a:rPr lang="nb-NO" err="1"/>
              <a:t>gjer</a:t>
            </a:r>
            <a:r>
              <a:rPr lang="nb-NO"/>
              <a:t> Teams om til en fullverdig plattform for ansattopplevelse.</a:t>
            </a:r>
          </a:p>
          <a:p>
            <a:r>
              <a:rPr lang="nb-NO"/>
              <a:t>Teams er allerede en forenkla EXP. Du har både kalender, verktøy/apper. Du kan dele nyheter i kanaler/Teams. Og det har veldig gode muligheter for samhandling både med chat, video og </a:t>
            </a:r>
            <a:r>
              <a:rPr lang="nb-NO" err="1"/>
              <a:t>ikkje</a:t>
            </a:r>
            <a:r>
              <a:rPr lang="nb-NO"/>
              <a:t> minst - dokumentsamhandling.</a:t>
            </a:r>
          </a:p>
          <a:p>
            <a:r>
              <a:rPr lang="nb-NO"/>
              <a:t>Ved å installere en eller flere av Viva modulene kan du gjøre Teams til en enda bedre EXP. Brukeren kan få informasjon tilpasset seg og sin rolle, enda </a:t>
            </a:r>
            <a:r>
              <a:rPr lang="nb-NO" err="1"/>
              <a:t>fleire</a:t>
            </a:r>
            <a:r>
              <a:rPr lang="nb-NO"/>
              <a:t> verktøy - og innsikt i egen arbeidshverdag.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b-NO"/>
              <a:t>Utvidelser for å gjøre Teams til en plattform for ansattopplevelse</a:t>
            </a:r>
          </a:p>
          <a:p>
            <a:pPr marL="342900" indent="-342900">
              <a:buFontTx/>
              <a:buChar char="-"/>
            </a:pP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nb-NO" b="1" i="0" dirty="0">
                <a:solidFill>
                  <a:srgbClr val="292828"/>
                </a:solidFill>
                <a:effectLst/>
                <a:latin typeface="ubuntu-normal"/>
              </a:rPr>
              <a:t>La oss ta en titt på de ulike Viva modulene</a:t>
            </a:r>
          </a:p>
          <a:p>
            <a:pPr algn="l" fontAlgn="base"/>
            <a:endParaRPr lang="nb-NO" b="1" i="0" dirty="0">
              <a:solidFill>
                <a:srgbClr val="292828"/>
              </a:solidFill>
              <a:effectLst/>
              <a:latin typeface="ubuntu-normal"/>
            </a:endParaRPr>
          </a:p>
          <a:p>
            <a:pPr algn="l" fontAlgn="base"/>
            <a:r>
              <a:rPr lang="nb-NO" b="1" i="0" dirty="0">
                <a:solidFill>
                  <a:srgbClr val="292828"/>
                </a:solidFill>
                <a:effectLst/>
                <a:latin typeface="ubuntu-normal"/>
              </a:rPr>
              <a:t>Insights</a:t>
            </a:r>
          </a:p>
          <a:p>
            <a:pPr marL="342900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Tre ulike «nivåer»</a:t>
            </a:r>
          </a:p>
          <a:p>
            <a:pPr marL="1257117" lvl="1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1. Enkeltpersoner</a:t>
            </a:r>
          </a:p>
          <a:p>
            <a:pPr marL="2171334" lvl="2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Hvordan arbeidsdagen er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strukuterert</a:t>
            </a:r>
            <a:endParaRPr lang="nb-NO" b="0" i="0" dirty="0">
              <a:solidFill>
                <a:srgbClr val="292828"/>
              </a:solidFill>
              <a:effectLst/>
              <a:latin typeface="ubuntu-normal"/>
            </a:endParaRPr>
          </a:p>
          <a:p>
            <a:pPr marL="2171334" lvl="2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Forslag til fokustid, og påminnelse om å ta pauser.</a:t>
            </a:r>
          </a:p>
          <a:p>
            <a:pPr marL="2171334" lvl="2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Balanse i arbeidshverdagen.</a:t>
            </a:r>
          </a:p>
          <a:p>
            <a:pPr marL="1257117" marR="0" lvl="1" indent="-342900" algn="l" defTabSz="91421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Innsikt for ledere/bedriftsledere er datadrevet og </a:t>
            </a:r>
            <a:r>
              <a:rPr lang="nb-NO" b="0" i="0" dirty="0" err="1">
                <a:solidFill>
                  <a:srgbClr val="292828"/>
                </a:solidFill>
                <a:effectLst/>
                <a:latin typeface="ubuntu-normal"/>
              </a:rPr>
              <a:t>personvernbeskytta</a:t>
            </a: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. </a:t>
            </a:r>
          </a:p>
          <a:p>
            <a:pPr marL="1257117" lvl="1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2. Overordnede / Ledere</a:t>
            </a:r>
          </a:p>
          <a:p>
            <a:pPr marL="2171334" marR="0" lvl="2" indent="-342900" algn="l" defTabSz="91421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Vil se snittet i et team. Snittet av arbeidsbelastningen til personene man er leder for. </a:t>
            </a:r>
          </a:p>
          <a:p>
            <a:pPr marL="1257117" lvl="1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3. Bedriftsledere</a:t>
            </a:r>
          </a:p>
          <a:p>
            <a:pPr marL="2171334" lvl="2" indent="-342900" algn="l" fontAlgn="base">
              <a:buFontTx/>
              <a:buChar char="-"/>
            </a:pPr>
            <a:r>
              <a:rPr lang="nb-NO" b="0" i="0" dirty="0">
                <a:solidFill>
                  <a:srgbClr val="292828"/>
                </a:solidFill>
                <a:effectLst/>
                <a:latin typeface="ubuntu-normal"/>
              </a:rPr>
              <a:t>Arbeidsmønstre og trender på tvers i organisasjonen.</a:t>
            </a:r>
          </a:p>
          <a:p>
            <a:pPr algn="l" fontAlgn="base"/>
            <a:endParaRPr lang="nb-NO" b="1" i="0" dirty="0">
              <a:solidFill>
                <a:srgbClr val="292828"/>
              </a:solidFill>
              <a:effectLst/>
              <a:latin typeface="ubuntu-normal"/>
            </a:endParaRPr>
          </a:p>
          <a:p>
            <a:endParaRPr lang="nb-NO" dirty="0"/>
          </a:p>
          <a:p>
            <a:endParaRPr lang="nb-NO" dirty="0"/>
          </a:p>
          <a:p>
            <a:r>
              <a:rPr lang="nb-NO" b="1" dirty="0"/>
              <a:t>Learning</a:t>
            </a:r>
          </a:p>
          <a:p>
            <a:pPr marL="342900" indent="-342900">
              <a:buFontTx/>
              <a:buChar char="-"/>
            </a:pPr>
            <a:r>
              <a:rPr lang="nb-NO" b="0" dirty="0"/>
              <a:t>Gir den ansatte tilgang til opplæring direkte i Teams. </a:t>
            </a:r>
          </a:p>
          <a:p>
            <a:pPr marL="342900" indent="-342900">
              <a:buFontTx/>
              <a:buChar char="-"/>
            </a:pPr>
            <a:r>
              <a:rPr lang="nb-NO" b="0" dirty="0"/>
              <a:t>Kan ha ulike kilder – presentere både interne og eksterne kurs.</a:t>
            </a:r>
          </a:p>
          <a:p>
            <a:pPr marL="342900" indent="-342900">
              <a:buFontTx/>
              <a:buChar char="-"/>
            </a:pPr>
            <a:endParaRPr lang="nb-NO" b="0" dirty="0"/>
          </a:p>
          <a:p>
            <a:pPr marL="342900" indent="-342900">
              <a:buFontTx/>
              <a:buChar char="-"/>
            </a:pPr>
            <a:endParaRPr lang="nb-NO" b="0" dirty="0"/>
          </a:p>
          <a:p>
            <a:pPr marL="0" indent="0">
              <a:buFontTx/>
              <a:buNone/>
            </a:pPr>
            <a:r>
              <a:rPr lang="nb-NO" b="1" dirty="0"/>
              <a:t>Connections</a:t>
            </a:r>
          </a:p>
          <a:p>
            <a:pPr marL="342900" indent="-342900">
              <a:buFontTx/>
              <a:buChar char="-"/>
            </a:pPr>
            <a:r>
              <a:rPr lang="nb-NO" b="0" dirty="0"/>
              <a:t>Den modulen som minner mest om et tradisjonelt intranett. </a:t>
            </a:r>
          </a:p>
          <a:p>
            <a:pPr marL="1257117" lvl="1" indent="-342900">
              <a:buFontTx/>
              <a:buChar char="-"/>
            </a:pPr>
            <a:r>
              <a:rPr lang="nb-NO" b="0" dirty="0"/>
              <a:t>Her får du en landingsside i Teams som presenterer persontilpasset innhold som nyheter, verktøy etc.</a:t>
            </a:r>
          </a:p>
          <a:p>
            <a:pPr marL="0" lvl="0" indent="0">
              <a:buFontTx/>
              <a:buNone/>
            </a:pPr>
            <a:endParaRPr lang="nb-NO" b="0" dirty="0"/>
          </a:p>
          <a:p>
            <a:pPr marL="0" lvl="0" indent="0">
              <a:buFontTx/>
              <a:buNone/>
            </a:pPr>
            <a:r>
              <a:rPr lang="nb-NO" b="1" dirty="0" err="1"/>
              <a:t>Topics</a:t>
            </a:r>
            <a:endParaRPr lang="nb-NO" b="1" dirty="0"/>
          </a:p>
          <a:p>
            <a:pPr marL="342900" lvl="0" indent="-342900">
              <a:buFontTx/>
              <a:buChar char="-"/>
            </a:pPr>
            <a:r>
              <a:rPr lang="nb-NO" b="0" dirty="0"/>
              <a:t>Kunstig intelligens som jobber med dataen som allerede finnes i selskapet og lager en datamodell ut fra dette. </a:t>
            </a:r>
          </a:p>
          <a:p>
            <a:pPr marL="342900" lvl="0" indent="-342900">
              <a:buFontTx/>
              <a:buChar char="-"/>
            </a:pPr>
            <a:r>
              <a:rPr lang="nb-NO" b="0" dirty="0"/>
              <a:t>Deretter presenteres sluttbrukerne for smarte «emnekort» der de er – </a:t>
            </a:r>
          </a:p>
          <a:p>
            <a:pPr marL="342900" lvl="0" indent="-342900">
              <a:buFontTx/>
              <a:buChar char="-"/>
            </a:pPr>
            <a:r>
              <a:rPr lang="nb-NO" b="0" dirty="0"/>
              <a:t>slik at de slipper å søke etter informasjon – men informasjonen finner dem.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5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1486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36653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89218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944385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50590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295361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5009322"/>
            <a:ext cx="24377651" cy="73912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76664"/>
            <a:ext cx="24377651" cy="58653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1050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8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7668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39850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25625" y="3233057"/>
            <a:ext cx="6656514" cy="87847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36768" y="3233057"/>
            <a:ext cx="6656514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936768" y="7263041"/>
            <a:ext cx="6656514" cy="475478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047911" y="3233056"/>
            <a:ext cx="6656514" cy="6262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68475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54791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954791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6141107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141107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himmel, utendørs, fjell, natur&#10;&#10;Automatisk generert beskrivelse">
            <a:extLst>
              <a:ext uri="{FF2B5EF4-FFF2-40B4-BE49-F238E27FC236}">
                <a16:creationId xmlns:a16="http://schemas.microsoft.com/office/drawing/2014/main" id="{FCABCC44-C613-4122-B811-7A1FD5A2B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021" y="-3071352"/>
            <a:ext cx="25691691" cy="192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7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4157" y="1649895"/>
            <a:ext cx="7076660" cy="1041620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11325" y="723900"/>
            <a:ext cx="16184789" cy="975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686799" y="7452360"/>
            <a:ext cx="6615471" cy="626364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94535" y="0"/>
            <a:ext cx="12383115" cy="129159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pic>
        <p:nvPicPr>
          <p:cNvPr id="3" name="Bilde 2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CBCD2A3A-CED3-4571-89F8-36DD454C4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440019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5806056" cy="137160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pic>
        <p:nvPicPr>
          <p:cNvPr id="5" name="Bilde 4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409D3762-7DC6-4D06-8FE4-BA848EE2D2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56174" y="0"/>
            <a:ext cx="15821476" cy="13716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8670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777244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741287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5099861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418670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777244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6"/>
          </p:nvPr>
        </p:nvSpPr>
        <p:spPr>
          <a:xfrm flipH="1">
            <a:off x="8450834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07443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7566017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2530060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5888634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4207443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566017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4"/>
          </p:nvPr>
        </p:nvSpPr>
        <p:spPr>
          <a:xfrm flipH="1">
            <a:off x="19239607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807289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74915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86543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23571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Bilde 3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95643890-17D6-46E3-8381-D2AE1ED49C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937874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Bilde 3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D2B78EC2-C819-4058-82F3-30C6ACC12C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767733" y="0"/>
            <a:ext cx="5790871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5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1865" y="0"/>
            <a:ext cx="5283201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54581" y="0"/>
            <a:ext cx="406085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6403" y="0"/>
            <a:ext cx="4081412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249676" y="0"/>
            <a:ext cx="404204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278817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54581" y="6858000"/>
            <a:ext cx="406085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09162" y="6858000"/>
            <a:ext cx="408785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207815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249676" y="6858000"/>
            <a:ext cx="404204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0278817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07815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pic>
        <p:nvPicPr>
          <p:cNvPr id="14" name="Bilde 13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3C96E41-66DC-4AD4-A25D-C04C325B9F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pic>
        <p:nvPicPr>
          <p:cNvPr id="5" name="Bilde 4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98EEAC4-B68D-4968-A668-17EA111082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pic>
        <p:nvPicPr>
          <p:cNvPr id="7" name="Bilde 6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91C66125-4598-469A-BE73-88DFC75AE3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331460" y="3424582"/>
            <a:ext cx="10455371" cy="59072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30041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535479"/>
            <a:ext cx="24377650" cy="318052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11326" y="4154556"/>
            <a:ext cx="10553700" cy="956144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36656" y="0"/>
            <a:ext cx="8138102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8103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276205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5" name="Bilde 4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7C22B372-3892-4FE4-AF8A-C633C675E3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0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-594056" y="-653034"/>
            <a:ext cx="25373262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8037507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815082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8037507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815082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842600" y="4966814"/>
            <a:ext cx="8681400" cy="5500561"/>
          </a:xfrm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4343221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EB110C4-6C78-4274-9D67-8314528882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43972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5" name="Bilde 4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827150FF-0CD4-4486-893A-9D85ABE43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218026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218026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1"/>
            <a:ext cx="24377650" cy="44577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4" name="Bilde 3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0EE1565-5A61-47CD-B413-32EF384D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24377651" cy="689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-1" y="6896100"/>
            <a:ext cx="24377651" cy="681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4" name="Bilde 3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6FD8DFB-2165-4425-8D76-229AAF365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125882" y="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6251766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125882" y="685800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251766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pic>
        <p:nvPicPr>
          <p:cNvPr id="8" name="Bilde 7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7D16D40-8E6B-4B03-86F2-CE145B0C9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6" y="12583887"/>
            <a:ext cx="1897193" cy="10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504370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53884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829127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929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7907466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2113362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12113362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7905288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223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0202182" y="4336976"/>
            <a:ext cx="3904487" cy="6971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5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7433269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3369929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0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495096" y="7380767"/>
            <a:ext cx="6008915" cy="3192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9146267" y="7380767"/>
            <a:ext cx="6008915" cy="3192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5797438" y="7380767"/>
            <a:ext cx="6008915" cy="3192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95096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46267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797438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6404570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41230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902959" y="4849586"/>
            <a:ext cx="4016828" cy="40168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13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804738" y="5533107"/>
            <a:ext cx="8061857" cy="45262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buNone/>
              <a:defRPr sz="14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3459208" y="5533107"/>
            <a:ext cx="8061857" cy="45262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buNone/>
              <a:defRPr sz="14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786707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425187" y="5547367"/>
            <a:ext cx="9402140" cy="592496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15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B5EFD6-C4A1-45D6-B5DB-3067A14C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AE2FEC-F965-4BE8-933E-31965E5C4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845B8E-5FCD-44EE-A062-D274565A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30.1.2018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D70B820-2E52-44B3-811E-8D7CA4C6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35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66810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57506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983064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 userDrawn="1"/>
        </p:nvSpPr>
        <p:spPr>
          <a:xfrm rot="16200000">
            <a:off x="22156602" y="663646"/>
            <a:ext cx="607738" cy="52391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F2A6812-9FE7-488C-A288-0B24D03CDB69}"/>
              </a:ext>
            </a:extLst>
          </p:cNvPr>
          <p:cNvPicPr>
            <a:picLocks noChangeAspect="1"/>
          </p:cNvPicPr>
          <p:nvPr userDrawn="1"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0" y="12548202"/>
            <a:ext cx="1877288" cy="10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16" r:id="rId2"/>
    <p:sldLayoutId id="2147483929" r:id="rId3"/>
    <p:sldLayoutId id="2147483931" r:id="rId4"/>
    <p:sldLayoutId id="2147484120" r:id="rId5"/>
    <p:sldLayoutId id="214748412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  <p:sldLayoutId id="2147483944" r:id="rId19"/>
    <p:sldLayoutId id="2147483954" r:id="rId20"/>
    <p:sldLayoutId id="2147483919" r:id="rId21"/>
    <p:sldLayoutId id="2147483922" r:id="rId22"/>
    <p:sldLayoutId id="2147483968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5" r:id="rId30"/>
    <p:sldLayoutId id="2147483956" r:id="rId31"/>
    <p:sldLayoutId id="2147483957" r:id="rId32"/>
    <p:sldLayoutId id="2147483958" r:id="rId33"/>
    <p:sldLayoutId id="2147483959" r:id="rId34"/>
    <p:sldLayoutId id="2147483960" r:id="rId35"/>
    <p:sldLayoutId id="2147483961" r:id="rId36"/>
    <p:sldLayoutId id="2147483962" r:id="rId37"/>
    <p:sldLayoutId id="2147483963" r:id="rId38"/>
    <p:sldLayoutId id="2147483964" r:id="rId39"/>
    <p:sldLayoutId id="2147483965" r:id="rId40"/>
    <p:sldLayoutId id="2147483966" r:id="rId41"/>
    <p:sldLayoutId id="2147483925" r:id="rId42"/>
    <p:sldLayoutId id="2147483926" r:id="rId43"/>
    <p:sldLayoutId id="2147483969" r:id="rId44"/>
    <p:sldLayoutId id="2147484106" r:id="rId45"/>
    <p:sldLayoutId id="2147484107" r:id="rId46"/>
    <p:sldLayoutId id="2147484059" r:id="rId47"/>
    <p:sldLayoutId id="2147484105" r:id="rId48"/>
    <p:sldLayoutId id="2147484103" r:id="rId49"/>
    <p:sldLayoutId id="2147484104" r:id="rId50"/>
    <p:sldLayoutId id="2147484125" r:id="rId51"/>
    <p:sldLayoutId id="2147484119" r:id="rId52"/>
    <p:sldLayoutId id="2147484122" r:id="rId53"/>
    <p:sldLayoutId id="2147484123" r:id="rId54"/>
    <p:sldLayoutId id="2147484101" r:id="rId55"/>
    <p:sldLayoutId id="2147484095" r:id="rId56"/>
    <p:sldLayoutId id="2147484108" r:id="rId57"/>
    <p:sldLayoutId id="2147484113" r:id="rId58"/>
    <p:sldLayoutId id="2147484114" r:id="rId59"/>
    <p:sldLayoutId id="2147484115" r:id="rId60"/>
    <p:sldLayoutId id="2147484129" r:id="rId61"/>
    <p:sldLayoutId id="2147484130" r:id="rId62"/>
    <p:sldLayoutId id="2147484131" r:id="rId63"/>
    <p:sldLayoutId id="2147484132" r:id="rId64"/>
    <p:sldLayoutId id="2147484133" r:id="rId6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.pn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va/topics/topic-experiences-overview" TargetMode="External"/><Relationship Id="rId2" Type="http://schemas.openxmlformats.org/officeDocument/2006/relationships/hyperlink" Target="https://docs.microsoft.com/en-us/viva/connections/guide-to-setting-up-viva-connec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emobuilderwebcpptxz.blob.core.windows.net/viva-topics/startdemo.html?culture=nb-no&amp;country=NO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5" descr="Et bilde som inneholder natur, utendørs, skyer, røyk&#10;&#10;Automatisk generert beskrivelse">
            <a:extLst>
              <a:ext uri="{FF2B5EF4-FFF2-40B4-BE49-F238E27FC236}">
                <a16:creationId xmlns:a16="http://schemas.microsoft.com/office/drawing/2014/main" id="{EAE1F78A-32EE-4E16-B810-5FA3BC0D315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b="7504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2" name="Rectangle 1"/>
          <p:cNvSpPr/>
          <p:nvPr/>
        </p:nvSpPr>
        <p:spPr>
          <a:xfrm>
            <a:off x="1892969" y="1426601"/>
            <a:ext cx="20517852" cy="75748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59397" y="3834023"/>
            <a:ext cx="190588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HVORDAN BRUKE MICROSOFT VIVA FOR Å FREMME </a:t>
            </a:r>
            <a:r>
              <a:rPr lang="nb-NO" sz="88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PRODUKTIVITET</a:t>
            </a:r>
            <a:r>
              <a:rPr lang="en-US" sz="88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OG TRIVSEL INTERNT?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FE38264-8871-4186-B053-67BBFAE0A9B3}"/>
              </a:ext>
            </a:extLst>
          </p:cNvPr>
          <p:cNvSpPr txBox="1"/>
          <p:nvPr/>
        </p:nvSpPr>
        <p:spPr>
          <a:xfrm>
            <a:off x="2622467" y="9749955"/>
            <a:ext cx="1905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Starter kl.12</a:t>
            </a:r>
            <a:endParaRPr lang="en-US" sz="4800" b="1" spc="6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0C1C0-7B98-4CE6-A5AE-9C402B3B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69" y="12130640"/>
            <a:ext cx="4523971" cy="5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894694" y="2437774"/>
            <a:ext cx="7612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Microsoft Viva</a:t>
            </a:r>
          </a:p>
        </p:txBody>
      </p:sp>
      <p:sp>
        <p:nvSpPr>
          <p:cNvPr id="29" name="Freeform 57">
            <a:extLst>
              <a:ext uri="{FF2B5EF4-FFF2-40B4-BE49-F238E27FC236}">
                <a16:creationId xmlns:a16="http://schemas.microsoft.com/office/drawing/2014/main" id="{3D1D8D8A-224F-4A61-B0F7-9E4D63BA2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307408" y="6387790"/>
            <a:ext cx="1068596" cy="936000"/>
          </a:xfrm>
          <a:custGeom>
            <a:avLst/>
            <a:gdLst>
              <a:gd name="T0" fmla="*/ 587 w 602"/>
              <a:gd name="T1" fmla="*/ 289 h 531"/>
              <a:gd name="T2" fmla="*/ 311 w 602"/>
              <a:gd name="T3" fmla="*/ 403 h 531"/>
              <a:gd name="T4" fmla="*/ 311 w 602"/>
              <a:gd name="T5" fmla="*/ 403 h 531"/>
              <a:gd name="T6" fmla="*/ 304 w 602"/>
              <a:gd name="T7" fmla="*/ 410 h 531"/>
              <a:gd name="T8" fmla="*/ 290 w 602"/>
              <a:gd name="T9" fmla="*/ 403 h 531"/>
              <a:gd name="T10" fmla="*/ 290 w 602"/>
              <a:gd name="T11" fmla="*/ 403 h 531"/>
              <a:gd name="T12" fmla="*/ 15 w 602"/>
              <a:gd name="T13" fmla="*/ 289 h 531"/>
              <a:gd name="T14" fmla="*/ 29 w 602"/>
              <a:gd name="T15" fmla="*/ 240 h 531"/>
              <a:gd name="T16" fmla="*/ 43 w 602"/>
              <a:gd name="T17" fmla="*/ 240 h 531"/>
              <a:gd name="T18" fmla="*/ 43 w 602"/>
              <a:gd name="T19" fmla="*/ 240 h 531"/>
              <a:gd name="T20" fmla="*/ 566 w 602"/>
              <a:gd name="T21" fmla="*/ 240 h 531"/>
              <a:gd name="T22" fmla="*/ 566 w 602"/>
              <a:gd name="T23" fmla="*/ 240 h 531"/>
              <a:gd name="T24" fmla="*/ 573 w 602"/>
              <a:gd name="T25" fmla="*/ 240 h 531"/>
              <a:gd name="T26" fmla="*/ 587 w 602"/>
              <a:gd name="T27" fmla="*/ 289 h 531"/>
              <a:gd name="T28" fmla="*/ 587 w 602"/>
              <a:gd name="T29" fmla="*/ 169 h 531"/>
              <a:gd name="T30" fmla="*/ 311 w 602"/>
              <a:gd name="T31" fmla="*/ 282 h 531"/>
              <a:gd name="T32" fmla="*/ 311 w 602"/>
              <a:gd name="T33" fmla="*/ 282 h 531"/>
              <a:gd name="T34" fmla="*/ 304 w 602"/>
              <a:gd name="T35" fmla="*/ 282 h 531"/>
              <a:gd name="T36" fmla="*/ 290 w 602"/>
              <a:gd name="T37" fmla="*/ 282 h 531"/>
              <a:gd name="T38" fmla="*/ 290 w 602"/>
              <a:gd name="T39" fmla="*/ 282 h 531"/>
              <a:gd name="T40" fmla="*/ 15 w 602"/>
              <a:gd name="T41" fmla="*/ 169 h 531"/>
              <a:gd name="T42" fmla="*/ 15 w 602"/>
              <a:gd name="T43" fmla="*/ 120 h 531"/>
              <a:gd name="T44" fmla="*/ 290 w 602"/>
              <a:gd name="T45" fmla="*/ 7 h 531"/>
              <a:gd name="T46" fmla="*/ 290 w 602"/>
              <a:gd name="T47" fmla="*/ 7 h 531"/>
              <a:gd name="T48" fmla="*/ 304 w 602"/>
              <a:gd name="T49" fmla="*/ 0 h 531"/>
              <a:gd name="T50" fmla="*/ 311 w 602"/>
              <a:gd name="T51" fmla="*/ 7 h 531"/>
              <a:gd name="T52" fmla="*/ 311 w 602"/>
              <a:gd name="T53" fmla="*/ 7 h 531"/>
              <a:gd name="T54" fmla="*/ 587 w 602"/>
              <a:gd name="T55" fmla="*/ 120 h 531"/>
              <a:gd name="T56" fmla="*/ 587 w 602"/>
              <a:gd name="T57" fmla="*/ 169 h 531"/>
              <a:gd name="T58" fmla="*/ 29 w 602"/>
              <a:gd name="T59" fmla="*/ 360 h 531"/>
              <a:gd name="T60" fmla="*/ 43 w 602"/>
              <a:gd name="T61" fmla="*/ 360 h 531"/>
              <a:gd name="T62" fmla="*/ 43 w 602"/>
              <a:gd name="T63" fmla="*/ 360 h 531"/>
              <a:gd name="T64" fmla="*/ 566 w 602"/>
              <a:gd name="T65" fmla="*/ 360 h 531"/>
              <a:gd name="T66" fmla="*/ 566 w 602"/>
              <a:gd name="T67" fmla="*/ 360 h 531"/>
              <a:gd name="T68" fmla="*/ 573 w 602"/>
              <a:gd name="T69" fmla="*/ 360 h 531"/>
              <a:gd name="T70" fmla="*/ 587 w 602"/>
              <a:gd name="T71" fmla="*/ 417 h 531"/>
              <a:gd name="T72" fmla="*/ 311 w 602"/>
              <a:gd name="T73" fmla="*/ 530 h 531"/>
              <a:gd name="T74" fmla="*/ 311 w 602"/>
              <a:gd name="T75" fmla="*/ 530 h 531"/>
              <a:gd name="T76" fmla="*/ 304 w 602"/>
              <a:gd name="T77" fmla="*/ 530 h 531"/>
              <a:gd name="T78" fmla="*/ 290 w 602"/>
              <a:gd name="T79" fmla="*/ 530 h 531"/>
              <a:gd name="T80" fmla="*/ 290 w 602"/>
              <a:gd name="T81" fmla="*/ 530 h 531"/>
              <a:gd name="T82" fmla="*/ 15 w 602"/>
              <a:gd name="T83" fmla="*/ 417 h 531"/>
              <a:gd name="T84" fmla="*/ 29 w 602"/>
              <a:gd name="T85" fmla="*/ 36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lnTo>
                  <a:pt x="311" y="403"/>
                </a:lnTo>
                <a:lnTo>
                  <a:pt x="311" y="403"/>
                </a:lnTo>
                <a:lnTo>
                  <a:pt x="311" y="403"/>
                </a:ln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lnTo>
                  <a:pt x="290" y="403"/>
                </a:lnTo>
                <a:lnTo>
                  <a:pt x="290" y="403"/>
                </a:lnTo>
                <a:lnTo>
                  <a:pt x="290" y="403"/>
                </a:lnTo>
                <a:cubicBezTo>
                  <a:pt x="15" y="289"/>
                  <a:pt x="15" y="289"/>
                  <a:pt x="15" y="289"/>
                </a:cubicBezTo>
                <a:lnTo>
                  <a:pt x="15" y="289"/>
                </a:ln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lnTo>
                  <a:pt x="43" y="240"/>
                </a:lnTo>
                <a:lnTo>
                  <a:pt x="43" y="240"/>
                </a:lnTo>
                <a:lnTo>
                  <a:pt x="43" y="240"/>
                </a:ln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66" y="240"/>
                </a:lnTo>
                <a:lnTo>
                  <a:pt x="566" y="240"/>
                </a:lnTo>
                <a:lnTo>
                  <a:pt x="566" y="240"/>
                </a:ln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11" y="282"/>
                </a:lnTo>
                <a:lnTo>
                  <a:pt x="311" y="282"/>
                </a:lnTo>
                <a:lnTo>
                  <a:pt x="311" y="282"/>
                </a:ln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lnTo>
                  <a:pt x="290" y="282"/>
                </a:lnTo>
                <a:lnTo>
                  <a:pt x="290" y="282"/>
                </a:lnTo>
                <a:lnTo>
                  <a:pt x="290" y="282"/>
                </a:lnTo>
                <a:cubicBezTo>
                  <a:pt x="15" y="169"/>
                  <a:pt x="15" y="169"/>
                  <a:pt x="15" y="169"/>
                </a:cubicBezTo>
                <a:lnTo>
                  <a:pt x="15" y="169"/>
                </a:ln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lnTo>
                  <a:pt x="15" y="120"/>
                </a:lnTo>
                <a:cubicBezTo>
                  <a:pt x="290" y="7"/>
                  <a:pt x="290" y="7"/>
                  <a:pt x="290" y="7"/>
                </a:cubicBezTo>
                <a:lnTo>
                  <a:pt x="290" y="7"/>
                </a:lnTo>
                <a:lnTo>
                  <a:pt x="290" y="7"/>
                </a:lnTo>
                <a:lnTo>
                  <a:pt x="290" y="7"/>
                </a:ln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lnTo>
                  <a:pt x="311" y="7"/>
                </a:lnTo>
                <a:lnTo>
                  <a:pt x="311" y="7"/>
                </a:lnTo>
                <a:lnTo>
                  <a:pt x="311" y="7"/>
                </a:lnTo>
                <a:cubicBezTo>
                  <a:pt x="587" y="120"/>
                  <a:pt x="587" y="120"/>
                  <a:pt x="587" y="120"/>
                </a:cubicBezTo>
                <a:lnTo>
                  <a:pt x="587" y="120"/>
                </a:ln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lnTo>
                  <a:pt x="43" y="360"/>
                </a:lnTo>
                <a:lnTo>
                  <a:pt x="43" y="360"/>
                </a:lnTo>
                <a:lnTo>
                  <a:pt x="43" y="360"/>
                </a:ln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66" y="360"/>
                </a:lnTo>
                <a:lnTo>
                  <a:pt x="566" y="360"/>
                </a:lnTo>
                <a:lnTo>
                  <a:pt x="566" y="360"/>
                </a:ln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lnTo>
                  <a:pt x="587" y="417"/>
                </a:lnTo>
                <a:cubicBezTo>
                  <a:pt x="311" y="530"/>
                  <a:pt x="311" y="530"/>
                  <a:pt x="311" y="530"/>
                </a:cubicBezTo>
                <a:lnTo>
                  <a:pt x="311" y="530"/>
                </a:lnTo>
                <a:lnTo>
                  <a:pt x="311" y="530"/>
                </a:lnTo>
                <a:lnTo>
                  <a:pt x="311" y="530"/>
                </a:ln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lnTo>
                  <a:pt x="290" y="530"/>
                </a:lnTo>
                <a:lnTo>
                  <a:pt x="290" y="530"/>
                </a:lnTo>
                <a:lnTo>
                  <a:pt x="290" y="530"/>
                </a:lnTo>
                <a:cubicBezTo>
                  <a:pt x="15" y="417"/>
                  <a:pt x="15" y="417"/>
                  <a:pt x="15" y="417"/>
                </a:cubicBezTo>
                <a:lnTo>
                  <a:pt x="15" y="417"/>
                </a:ln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418A324D-2868-42DF-9132-557146D67092}"/>
              </a:ext>
            </a:extLst>
          </p:cNvPr>
          <p:cNvSpPr txBox="1"/>
          <p:nvPr/>
        </p:nvSpPr>
        <p:spPr>
          <a:xfrm>
            <a:off x="1950224" y="1790705"/>
            <a:ext cx="3393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Hvor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kommer</a:t>
            </a:r>
            <a:endParaRPr lang="en-US" sz="4400" b="1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37" name="Bilde 36">
            <a:extLst>
              <a:ext uri="{FF2B5EF4-FFF2-40B4-BE49-F238E27FC236}">
                <a16:creationId xmlns:a16="http://schemas.microsoft.com/office/drawing/2014/main" id="{D9D40B2A-5461-4D93-9DC2-AD4A64EA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769" y="3607325"/>
            <a:ext cx="6861235" cy="6729046"/>
          </a:xfrm>
          <a:prstGeom prst="rect">
            <a:avLst/>
          </a:prstGeom>
        </p:spPr>
      </p:pic>
      <p:sp>
        <p:nvSpPr>
          <p:cNvPr id="38" name="TextBox 47">
            <a:extLst>
              <a:ext uri="{FF2B5EF4-FFF2-40B4-BE49-F238E27FC236}">
                <a16:creationId xmlns:a16="http://schemas.microsoft.com/office/drawing/2014/main" id="{46F6D068-3726-4054-A4D8-DA66F6B46644}"/>
              </a:ext>
            </a:extLst>
          </p:cNvPr>
          <p:cNvSpPr txBox="1"/>
          <p:nvPr/>
        </p:nvSpPr>
        <p:spPr>
          <a:xfrm>
            <a:off x="9506714" y="3091184"/>
            <a:ext cx="2966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inn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bildet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?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D335633F-683D-42D3-93CD-1FEADD8EE82E}"/>
              </a:ext>
            </a:extLst>
          </p:cNvPr>
          <p:cNvSpPr txBox="1"/>
          <p:nvPr/>
        </p:nvSpPr>
        <p:spPr>
          <a:xfrm>
            <a:off x="1992264" y="4645538"/>
            <a:ext cx="10396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1">
                    <a:lumMod val="85000"/>
                    <a:lumOff val="15000"/>
                  </a:schemeClr>
                </a:solidFill>
              </a:rPr>
              <a:t>De ulike Viva modulene er Microsoft sin løsning for å gjøre Teams om til en fullverdig plattform for ansattopplevelse.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128C2727-560A-4A74-99E3-36FEE97F585E}"/>
              </a:ext>
            </a:extLst>
          </p:cNvPr>
          <p:cNvSpPr txBox="1"/>
          <p:nvPr/>
        </p:nvSpPr>
        <p:spPr>
          <a:xfrm>
            <a:off x="1992264" y="6971848"/>
            <a:ext cx="10396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1">
                    <a:lumMod val="85000"/>
                    <a:lumOff val="15000"/>
                  </a:schemeClr>
                </a:solidFill>
              </a:rPr>
              <a:t>Teams er allerede et godt samhandlingsverktøy. Og med kalender, mulighet for verktøy (apper), og du kan dele nyheter i kanaler.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044357B-1DFA-4B64-BF91-E2387FEC20C2}"/>
              </a:ext>
            </a:extLst>
          </p:cNvPr>
          <p:cNvSpPr txBox="1"/>
          <p:nvPr/>
        </p:nvSpPr>
        <p:spPr>
          <a:xfrm>
            <a:off x="1992264" y="9182847"/>
            <a:ext cx="1039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1">
                    <a:lumMod val="85000"/>
                    <a:lumOff val="15000"/>
                  </a:schemeClr>
                </a:solidFill>
              </a:rPr>
              <a:t>Viva modulene vil ta Teams til nye høyder - og gi brukeren enda flere verktøy og tilpasset innhold.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54D795F-FA63-4A17-A1A3-FF363E1A7546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96F46CC-6185-44CE-9DA4-6899E23B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7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4379" y="5379612"/>
            <a:ext cx="8108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Microsoft Viva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96839" y="816428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BA18588-3B02-4E3D-BAD8-0979C0A0686A}"/>
              </a:ext>
            </a:extLst>
          </p:cNvPr>
          <p:cNvSpPr txBox="1"/>
          <p:nvPr/>
        </p:nvSpPr>
        <p:spPr>
          <a:xfrm>
            <a:off x="9253471" y="6720561"/>
            <a:ext cx="5830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- </a:t>
            </a:r>
            <a:r>
              <a:rPr lang="en-US" sz="4800" b="1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en</a:t>
            </a:r>
            <a:r>
              <a:rPr lang="en-US" sz="4800" b="1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800" b="1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oversikt</a:t>
            </a:r>
            <a:endParaRPr lang="en-US" sz="4800" b="1" spc="15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37E97C-AFFA-4AE2-BDA2-6913CA3A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88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539249" y="1205254"/>
            <a:ext cx="935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DE 4 VIVA MODULENE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14918" y="9296057"/>
            <a:ext cx="3985735" cy="14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Gir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arbeidsmønstre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trivsel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Finnes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tre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ulike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‘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nivåer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’.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18483" y="8362843"/>
            <a:ext cx="369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INSIGHTS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58103" y="9296057"/>
            <a:ext cx="3884409" cy="14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Gir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tilgang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interne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eksterne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kurs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webinarer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direkte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Teams.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58103" y="8362843"/>
            <a:ext cx="3857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LEARNING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35139" y="9296057"/>
            <a:ext cx="4290225" cy="14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Landingsside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innlemmet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Teams. “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Inngangsport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”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din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digitale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arbeidsplass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24137" y="8362843"/>
            <a:ext cx="483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CONNECTIONS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436353" y="9296057"/>
            <a:ext cx="4392706" cy="14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Kunstig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intelligens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hjelper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utnytte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kunnskapen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allerede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finnes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500" err="1">
                <a:latin typeface="Lato Light" charset="0"/>
                <a:ea typeface="Lato Light" charset="0"/>
                <a:cs typeface="Lato Light" charset="0"/>
              </a:rPr>
              <a:t>internt</a:t>
            </a:r>
            <a:r>
              <a:rPr lang="en-US" sz="2500"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050311" y="8362843"/>
            <a:ext cx="3152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TOPICS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9" name="Plassholder for bilde 8">
            <a:extLst>
              <a:ext uri="{FF2B5EF4-FFF2-40B4-BE49-F238E27FC236}">
                <a16:creationId xmlns:a16="http://schemas.microsoft.com/office/drawing/2014/main" id="{D95DEDCA-36BA-4F2B-B4B4-BEE9A1653F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13590" r="18898" b="14063"/>
          <a:stretch/>
        </p:blipFill>
        <p:spPr>
          <a:xfrm>
            <a:off x="2923571" y="3536731"/>
            <a:ext cx="3877082" cy="4497415"/>
          </a:xfrm>
        </p:spPr>
      </p:pic>
      <p:pic>
        <p:nvPicPr>
          <p:cNvPr id="11" name="Plassholder for bilde 10">
            <a:extLst>
              <a:ext uri="{FF2B5EF4-FFF2-40B4-BE49-F238E27FC236}">
                <a16:creationId xmlns:a16="http://schemas.microsoft.com/office/drawing/2014/main" id="{168A63BF-FB59-4212-BE27-C2321E5E218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t="12130" r="16689" b="10654"/>
          <a:stretch/>
        </p:blipFill>
        <p:spPr>
          <a:xfrm>
            <a:off x="7865430" y="3536731"/>
            <a:ext cx="3877082" cy="4497415"/>
          </a:xfrm>
        </p:spPr>
      </p:pic>
      <p:pic>
        <p:nvPicPr>
          <p:cNvPr id="13" name="Plassholder for bilde 12">
            <a:extLst>
              <a:ext uri="{FF2B5EF4-FFF2-40B4-BE49-F238E27FC236}">
                <a16:creationId xmlns:a16="http://schemas.microsoft.com/office/drawing/2014/main" id="{3C6B4EBF-BD37-4DB5-9BD6-97BB0CBB05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13563" r="20004" b="14036"/>
          <a:stretch/>
        </p:blipFill>
        <p:spPr>
          <a:xfrm>
            <a:off x="12807289" y="3536731"/>
            <a:ext cx="3877082" cy="4497415"/>
          </a:xfrm>
        </p:spPr>
      </p:pic>
      <p:pic>
        <p:nvPicPr>
          <p:cNvPr id="15" name="Plassholder for bilde 14">
            <a:extLst>
              <a:ext uri="{FF2B5EF4-FFF2-40B4-BE49-F238E27FC236}">
                <a16:creationId xmlns:a16="http://schemas.microsoft.com/office/drawing/2014/main" id="{95BAC1FC-BF70-4110-BE49-027751C4A5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1330" r="14226" b="11330"/>
          <a:stretch/>
        </p:blipFill>
        <p:spPr>
          <a:xfrm>
            <a:off x="17749150" y="3536731"/>
            <a:ext cx="3877082" cy="4497415"/>
          </a:xfrm>
        </p:spPr>
      </p:pic>
      <p:sp>
        <p:nvSpPr>
          <p:cNvPr id="16" name="TekstSylinder 15">
            <a:extLst>
              <a:ext uri="{FF2B5EF4-FFF2-40B4-BE49-F238E27FC236}">
                <a16:creationId xmlns:a16="http://schemas.microsoft.com/office/drawing/2014/main" id="{011BD9E6-36AB-4EAA-994C-ACDD661B9072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9A443E9-AEC9-4333-8D06-6586065C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7" grpId="0"/>
      <p:bldP spid="48" grpId="0"/>
      <p:bldP spid="53" grpId="0"/>
      <p:bldP spid="54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75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2560" y="5854742"/>
            <a:ext cx="80718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Viva Insights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96839" y="863941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BA18588-3B02-4E3D-BAD8-0979C0A0686A}"/>
              </a:ext>
            </a:extLst>
          </p:cNvPr>
          <p:cNvSpPr txBox="1"/>
          <p:nvPr/>
        </p:nvSpPr>
        <p:spPr>
          <a:xfrm>
            <a:off x="10099766" y="7617186"/>
            <a:ext cx="4137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Finn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balansen</a:t>
            </a:r>
            <a:endParaRPr lang="en-US" sz="4000" b="1" cap="all" spc="3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0" name="Plassholder for bilde 8">
            <a:extLst>
              <a:ext uri="{FF2B5EF4-FFF2-40B4-BE49-F238E27FC236}">
                <a16:creationId xmlns:a16="http://schemas.microsoft.com/office/drawing/2014/main" id="{B80798EC-D378-4466-AEA9-9804F2E30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13590" r="18898" b="14063"/>
          <a:stretch/>
        </p:blipFill>
        <p:spPr>
          <a:xfrm>
            <a:off x="10996839" y="2393582"/>
            <a:ext cx="2504610" cy="2905348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C1F3EFD-B2D0-443E-B6A6-3B3692C6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51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13089291" y="5132447"/>
            <a:ext cx="8821805" cy="7104122"/>
            <a:chOff x="4300539" y="1984376"/>
            <a:chExt cx="3589338" cy="2890838"/>
          </a:xfrm>
        </p:grpSpPr>
        <p:sp>
          <p:nvSpPr>
            <p:cNvPr id="18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7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8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</p:grpSp>
      <p:grpSp>
        <p:nvGrpSpPr>
          <p:cNvPr id="88" name="Group 87"/>
          <p:cNvGrpSpPr>
            <a:grpSpLocks/>
          </p:cNvGrpSpPr>
          <p:nvPr/>
        </p:nvGrpSpPr>
        <p:grpSpPr>
          <a:xfrm>
            <a:off x="2435933" y="5132447"/>
            <a:ext cx="8721259" cy="7104122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863749" y="1332643"/>
            <a:ext cx="8574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Personlig</a:t>
            </a:r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96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innsikt</a:t>
            </a:r>
            <a:endParaRPr lang="en-US" sz="9600" b="1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57115" y="2902303"/>
            <a:ext cx="17863420" cy="73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Oversikt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over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viktige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gjøremål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      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Forslag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fokustid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      </a:t>
            </a:r>
            <a:r>
              <a:rPr lang="en-US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Påminnelse</a:t>
            </a:r>
            <a:r>
              <a:rPr lang="en-US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om å ta pauser.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AADFD503-2CCD-4346-96C3-BFBECC663B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1" r="-26" b="-5956"/>
          <a:stretch/>
        </p:blipFill>
        <p:spPr>
          <a:xfrm>
            <a:off x="2804738" y="5533107"/>
            <a:ext cx="8061857" cy="4526280"/>
          </a:xfrm>
        </p:spPr>
      </p:pic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EDB7540D-9929-41C4-87FE-CE059C2A04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r="36030" b="21197"/>
          <a:stretch/>
        </p:blipFill>
        <p:spPr>
          <a:xfrm>
            <a:off x="13459208" y="5533107"/>
            <a:ext cx="8061857" cy="4526280"/>
          </a:xfrm>
        </p:spPr>
      </p:pic>
      <p:sp>
        <p:nvSpPr>
          <p:cNvPr id="35" name="TekstSylinder 34">
            <a:extLst>
              <a:ext uri="{FF2B5EF4-FFF2-40B4-BE49-F238E27FC236}">
                <a16:creationId xmlns:a16="http://schemas.microsoft.com/office/drawing/2014/main" id="{8CBC5C73-0A0E-4972-A91E-9F7D9C2757DF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46FB991-2ADE-423E-A859-92DC5DC6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7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13089291" y="5132447"/>
            <a:ext cx="8821805" cy="7104122"/>
            <a:chOff x="4300539" y="1984376"/>
            <a:chExt cx="3589338" cy="2890838"/>
          </a:xfrm>
        </p:grpSpPr>
        <p:sp>
          <p:nvSpPr>
            <p:cNvPr id="18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8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7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98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</p:grpSp>
      <p:grpSp>
        <p:nvGrpSpPr>
          <p:cNvPr id="88" name="Group 87"/>
          <p:cNvGrpSpPr>
            <a:grpSpLocks/>
          </p:cNvGrpSpPr>
          <p:nvPr/>
        </p:nvGrpSpPr>
        <p:grpSpPr>
          <a:xfrm>
            <a:off x="2435933" y="5132447"/>
            <a:ext cx="8721259" cy="7104122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>
                <a:latin typeface="Calibri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692683" y="1129629"/>
            <a:ext cx="89161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Innsikt</a:t>
            </a:r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for </a:t>
            </a:r>
            <a:r>
              <a:rPr lang="en-US" sz="96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ledere</a:t>
            </a:r>
            <a:endParaRPr lang="en-US" sz="9600" b="1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21305" y="2902303"/>
            <a:ext cx="21095369" cy="147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Innsikt for ledere/bedriftsledere er datadrevet og </a:t>
            </a:r>
            <a:r>
              <a:rPr lang="nb-NO" sz="32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personvernbeskytta</a:t>
            </a:r>
            <a:r>
              <a:rPr lang="nb-NO" sz="32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Snittet/statistikk av arbeidsbelastningen til personene man er leder for. Arbeidsmønstre og trender på tvers i organisasjonen.</a:t>
            </a:r>
          </a:p>
        </p:txBody>
      </p:sp>
      <p:pic>
        <p:nvPicPr>
          <p:cNvPr id="2052" name="Picture 4" descr="Coaching and development outcome insight">
            <a:extLst>
              <a:ext uri="{FF2B5EF4-FFF2-40B4-BE49-F238E27FC236}">
                <a16:creationId xmlns:a16="http://schemas.microsoft.com/office/drawing/2014/main" id="{126CF9C7-5593-4ADC-8850-9358DE7F8D8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y team page">
            <a:extLst>
              <a:ext uri="{FF2B5EF4-FFF2-40B4-BE49-F238E27FC236}">
                <a16:creationId xmlns:a16="http://schemas.microsoft.com/office/drawing/2014/main" id="{FF1B0EE0-2D4D-469C-AED1-3F3FF255F6D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r="24395"/>
          <a:stretch/>
        </p:blipFill>
        <p:spPr bwMode="auto">
          <a:xfrm>
            <a:off x="13458825" y="5532438"/>
            <a:ext cx="8062913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kstSylinder 34">
            <a:extLst>
              <a:ext uri="{FF2B5EF4-FFF2-40B4-BE49-F238E27FC236}">
                <a16:creationId xmlns:a16="http://schemas.microsoft.com/office/drawing/2014/main" id="{7007B327-70BD-4188-975B-8C3F1051BC02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202EA74-2FA0-4175-9E61-E5507C7E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1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24377650" cy="6738131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67390" y="4967760"/>
            <a:ext cx="9539905" cy="58604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30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4" y="4272994"/>
            <a:ext cx="14401425" cy="80523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058811" y="1268311"/>
            <a:ext cx="10183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DEMO – VIVA INSIGHTS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69374056-2676-4724-BE6F-DAA99534AC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1" b="18321"/>
          <a:stretch>
            <a:fillRect/>
          </a:stretch>
        </p:blipFill>
        <p:spPr/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F94D09A3-090E-4259-9198-F89454C60065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A4B0B0-A5F3-427C-AA6D-0521C9B9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2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rgbClr val="3F6B40"/>
              </a:gs>
              <a:gs pos="0">
                <a:srgbClr val="000000">
                  <a:alpha val="73000"/>
                </a:srgbClr>
              </a:gs>
              <a:gs pos="100000">
                <a:srgbClr val="3F6B4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7091" y="5854742"/>
            <a:ext cx="8462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Viva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96839" y="863941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BA18588-3B02-4E3D-BAD8-0979C0A0686A}"/>
              </a:ext>
            </a:extLst>
          </p:cNvPr>
          <p:cNvSpPr txBox="1"/>
          <p:nvPr/>
        </p:nvSpPr>
        <p:spPr>
          <a:xfrm>
            <a:off x="10165556" y="7617186"/>
            <a:ext cx="4005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Lær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der du er</a:t>
            </a:r>
          </a:p>
        </p:txBody>
      </p:sp>
      <p:pic>
        <p:nvPicPr>
          <p:cNvPr id="10" name="Plassholder for bilde 8">
            <a:extLst>
              <a:ext uri="{FF2B5EF4-FFF2-40B4-BE49-F238E27FC236}">
                <a16:creationId xmlns:a16="http://schemas.microsoft.com/office/drawing/2014/main" id="{B80798EC-D378-4466-AEA9-9804F2E30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13590" r="18898" b="14063"/>
          <a:stretch/>
        </p:blipFill>
        <p:spPr>
          <a:xfrm>
            <a:off x="10996839" y="2393582"/>
            <a:ext cx="2504610" cy="2905348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1" name="Plassholder for bilde 10">
            <a:extLst>
              <a:ext uri="{FF2B5EF4-FFF2-40B4-BE49-F238E27FC236}">
                <a16:creationId xmlns:a16="http://schemas.microsoft.com/office/drawing/2014/main" id="{C169A572-FE41-4E3B-A4BB-373C5C31CE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t="12130" r="16689" b="10654"/>
          <a:stretch/>
        </p:blipFill>
        <p:spPr>
          <a:xfrm>
            <a:off x="10996839" y="2370068"/>
            <a:ext cx="2504610" cy="2905347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A0913BE-8E3F-4045-9492-E29C1B15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89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235116" y="1453446"/>
            <a:ext cx="16011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LEARNING</a:t>
            </a:r>
          </a:p>
        </p:txBody>
      </p:sp>
      <p:pic>
        <p:nvPicPr>
          <p:cNvPr id="32" name="Bilde 31">
            <a:extLst>
              <a:ext uri="{FF2B5EF4-FFF2-40B4-BE49-F238E27FC236}">
                <a16:creationId xmlns:a16="http://schemas.microsoft.com/office/drawing/2014/main" id="{97AC4096-3E42-45CA-8BCE-6E68F158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29" y="12756950"/>
            <a:ext cx="1951778" cy="291475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4119CED-3A75-40B6-B60F-3B15A91C9968}"/>
              </a:ext>
            </a:extLst>
          </p:cNvPr>
          <p:cNvSpPr txBox="1"/>
          <p:nvPr/>
        </p:nvSpPr>
        <p:spPr>
          <a:xfrm>
            <a:off x="4235116" y="4131037"/>
            <a:ext cx="1642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0" i="1">
                <a:solidFill>
                  <a:srgbClr val="292828"/>
                </a:solidFill>
                <a:effectLst/>
                <a:latin typeface="ubuntu-normal"/>
              </a:rPr>
              <a:t>«Viva Learning bidrar til å gjøre læring til en naturlig del av de ansattes daglige oppgaver så vel som bedriftens kultur»</a:t>
            </a:r>
            <a:r>
              <a:rPr lang="nb-NO" b="1" i="1">
                <a:solidFill>
                  <a:srgbClr val="F3742B"/>
                </a:solidFill>
                <a:effectLst/>
                <a:latin typeface="ubuntu-normal"/>
              </a:rPr>
              <a:t> </a:t>
            </a:r>
            <a:r>
              <a:rPr lang="nb-NO" b="0" i="1">
                <a:solidFill>
                  <a:srgbClr val="292828"/>
                </a:solidFill>
                <a:effectLst/>
                <a:latin typeface="ubuntu-normal"/>
              </a:rPr>
              <a:t> </a:t>
            </a:r>
            <a:r>
              <a:rPr lang="nb-NO" b="0" i="0">
                <a:solidFill>
                  <a:srgbClr val="292828"/>
                </a:solidFill>
                <a:effectLst/>
                <a:latin typeface="ubuntu-normal"/>
              </a:rPr>
              <a:t>- Microsoft</a:t>
            </a:r>
            <a:endParaRPr lang="nb-NO"/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BC3D808C-805F-4333-8FCB-0333FA22E31F}"/>
              </a:ext>
            </a:extLst>
          </p:cNvPr>
          <p:cNvSpPr txBox="1"/>
          <p:nvPr/>
        </p:nvSpPr>
        <p:spPr>
          <a:xfrm>
            <a:off x="7343342" y="7781601"/>
            <a:ext cx="3688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UTFORSK KURS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4052399E-AE83-4EDE-BFEE-44C93A58AC67}"/>
              </a:ext>
            </a:extLst>
          </p:cNvPr>
          <p:cNvSpPr txBox="1"/>
          <p:nvPr/>
        </p:nvSpPr>
        <p:spPr>
          <a:xfrm>
            <a:off x="13025358" y="7799860"/>
            <a:ext cx="541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DEL KURS MED ANDRE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59DD71B8-D586-402E-AC34-5EA06BA5B729}"/>
              </a:ext>
            </a:extLst>
          </p:cNvPr>
          <p:cNvSpPr txBox="1"/>
          <p:nvPr/>
        </p:nvSpPr>
        <p:spPr>
          <a:xfrm>
            <a:off x="7132868" y="10026190"/>
            <a:ext cx="421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SPOR FREMGANG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86F4BB70-E180-4AEE-8D70-B90C5B8E6039}"/>
              </a:ext>
            </a:extLst>
          </p:cNvPr>
          <p:cNvSpPr txBox="1"/>
          <p:nvPr/>
        </p:nvSpPr>
        <p:spPr>
          <a:xfrm>
            <a:off x="13249948" y="10096939"/>
            <a:ext cx="4920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TILPASSET INNHOLD</a:t>
            </a:r>
          </a:p>
        </p:txBody>
      </p:sp>
      <p:sp>
        <p:nvSpPr>
          <p:cNvPr id="37" name="Freeform 90">
            <a:extLst>
              <a:ext uri="{FF2B5EF4-FFF2-40B4-BE49-F238E27FC236}">
                <a16:creationId xmlns:a16="http://schemas.microsoft.com/office/drawing/2014/main" id="{1490363C-6DC5-449D-8E73-99D9B2C0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6668" y="6621805"/>
            <a:ext cx="575583" cy="558654"/>
          </a:xfrm>
          <a:custGeom>
            <a:avLst/>
            <a:gdLst>
              <a:gd name="T0" fmla="*/ 213026 w 601"/>
              <a:gd name="T1" fmla="*/ 183898 h 580"/>
              <a:gd name="T2" fmla="*/ 213026 w 601"/>
              <a:gd name="T3" fmla="*/ 183898 h 580"/>
              <a:gd name="T4" fmla="*/ 213026 w 601"/>
              <a:gd name="T5" fmla="*/ 183898 h 580"/>
              <a:gd name="T6" fmla="*/ 190394 w 601"/>
              <a:gd name="T7" fmla="*/ 206660 h 580"/>
              <a:gd name="T8" fmla="*/ 190394 w 601"/>
              <a:gd name="T9" fmla="*/ 206660 h 580"/>
              <a:gd name="T10" fmla="*/ 182491 w 601"/>
              <a:gd name="T11" fmla="*/ 209189 h 580"/>
              <a:gd name="T12" fmla="*/ 172433 w 601"/>
              <a:gd name="T13" fmla="*/ 199073 h 580"/>
              <a:gd name="T14" fmla="*/ 174947 w 601"/>
              <a:gd name="T15" fmla="*/ 194014 h 580"/>
              <a:gd name="T16" fmla="*/ 174947 w 601"/>
              <a:gd name="T17" fmla="*/ 194014 h 580"/>
              <a:gd name="T18" fmla="*/ 182491 w 601"/>
              <a:gd name="T19" fmla="*/ 186427 h 580"/>
              <a:gd name="T20" fmla="*/ 134354 w 601"/>
              <a:gd name="T21" fmla="*/ 186427 h 580"/>
              <a:gd name="T22" fmla="*/ 124295 w 601"/>
              <a:gd name="T23" fmla="*/ 175950 h 580"/>
              <a:gd name="T24" fmla="*/ 134354 w 601"/>
              <a:gd name="T25" fmla="*/ 165834 h 580"/>
              <a:gd name="T26" fmla="*/ 182491 w 601"/>
              <a:gd name="T27" fmla="*/ 165834 h 580"/>
              <a:gd name="T28" fmla="*/ 174947 w 601"/>
              <a:gd name="T29" fmla="*/ 158246 h 580"/>
              <a:gd name="T30" fmla="*/ 174947 w 601"/>
              <a:gd name="T31" fmla="*/ 158246 h 580"/>
              <a:gd name="T32" fmla="*/ 172433 w 601"/>
              <a:gd name="T33" fmla="*/ 153188 h 580"/>
              <a:gd name="T34" fmla="*/ 182491 w 601"/>
              <a:gd name="T35" fmla="*/ 143072 h 580"/>
              <a:gd name="T36" fmla="*/ 190394 w 601"/>
              <a:gd name="T37" fmla="*/ 145601 h 580"/>
              <a:gd name="T38" fmla="*/ 190394 w 601"/>
              <a:gd name="T39" fmla="*/ 145601 h 580"/>
              <a:gd name="T40" fmla="*/ 213026 w 601"/>
              <a:gd name="T41" fmla="*/ 168363 h 580"/>
              <a:gd name="T42" fmla="*/ 213026 w 601"/>
              <a:gd name="T43" fmla="*/ 168363 h 580"/>
              <a:gd name="T44" fmla="*/ 215541 w 601"/>
              <a:gd name="T45" fmla="*/ 175950 h 580"/>
              <a:gd name="T46" fmla="*/ 213026 w 601"/>
              <a:gd name="T47" fmla="*/ 183898 h 580"/>
              <a:gd name="T48" fmla="*/ 162374 w 601"/>
              <a:gd name="T49" fmla="*/ 155717 h 580"/>
              <a:gd name="T50" fmla="*/ 162374 w 601"/>
              <a:gd name="T51" fmla="*/ 155717 h 580"/>
              <a:gd name="T52" fmla="*/ 134354 w 601"/>
              <a:gd name="T53" fmla="*/ 155717 h 580"/>
              <a:gd name="T54" fmla="*/ 114237 w 601"/>
              <a:gd name="T55" fmla="*/ 175950 h 580"/>
              <a:gd name="T56" fmla="*/ 134354 w 601"/>
              <a:gd name="T57" fmla="*/ 196543 h 580"/>
              <a:gd name="T58" fmla="*/ 162374 w 601"/>
              <a:gd name="T59" fmla="*/ 196543 h 580"/>
              <a:gd name="T60" fmla="*/ 162374 w 601"/>
              <a:gd name="T61" fmla="*/ 199073 h 580"/>
              <a:gd name="T62" fmla="*/ 164889 w 601"/>
              <a:gd name="T63" fmla="*/ 209189 h 580"/>
              <a:gd name="T64" fmla="*/ 10059 w 601"/>
              <a:gd name="T65" fmla="*/ 209189 h 580"/>
              <a:gd name="T66" fmla="*/ 0 w 601"/>
              <a:gd name="T67" fmla="*/ 199073 h 580"/>
              <a:gd name="T68" fmla="*/ 0 w 601"/>
              <a:gd name="T69" fmla="*/ 199073 h 580"/>
              <a:gd name="T70" fmla="*/ 0 w 601"/>
              <a:gd name="T71" fmla="*/ 199073 h 580"/>
              <a:gd name="T72" fmla="*/ 27661 w 601"/>
              <a:gd name="T73" fmla="*/ 148130 h 580"/>
              <a:gd name="T74" fmla="*/ 58196 w 601"/>
              <a:gd name="T75" fmla="*/ 137653 h 580"/>
              <a:gd name="T76" fmla="*/ 83702 w 601"/>
              <a:gd name="T77" fmla="*/ 127536 h 580"/>
              <a:gd name="T78" fmla="*/ 83702 w 601"/>
              <a:gd name="T79" fmla="*/ 106943 h 580"/>
              <a:gd name="T80" fmla="*/ 73284 w 601"/>
              <a:gd name="T81" fmla="*/ 81652 h 580"/>
              <a:gd name="T82" fmla="*/ 68255 w 601"/>
              <a:gd name="T83" fmla="*/ 71536 h 580"/>
              <a:gd name="T84" fmla="*/ 70769 w 601"/>
              <a:gd name="T85" fmla="*/ 53471 h 580"/>
              <a:gd name="T86" fmla="*/ 68255 w 601"/>
              <a:gd name="T87" fmla="*/ 33239 h 580"/>
              <a:gd name="T88" fmla="*/ 109207 w 601"/>
              <a:gd name="T89" fmla="*/ 0 h 580"/>
              <a:gd name="T90" fmla="*/ 147286 w 601"/>
              <a:gd name="T91" fmla="*/ 33239 h 580"/>
              <a:gd name="T92" fmla="*/ 144412 w 601"/>
              <a:gd name="T93" fmla="*/ 53471 h 580"/>
              <a:gd name="T94" fmla="*/ 149801 w 601"/>
              <a:gd name="T95" fmla="*/ 71536 h 580"/>
              <a:gd name="T96" fmla="*/ 141898 w 601"/>
              <a:gd name="T97" fmla="*/ 81652 h 580"/>
              <a:gd name="T98" fmla="*/ 131839 w 601"/>
              <a:gd name="T99" fmla="*/ 106943 h 580"/>
              <a:gd name="T100" fmla="*/ 131839 w 601"/>
              <a:gd name="T101" fmla="*/ 127536 h 580"/>
              <a:gd name="T102" fmla="*/ 157345 w 601"/>
              <a:gd name="T103" fmla="*/ 137653 h 580"/>
              <a:gd name="T104" fmla="*/ 164889 w 601"/>
              <a:gd name="T105" fmla="*/ 140182 h 580"/>
              <a:gd name="T106" fmla="*/ 162374 w 601"/>
              <a:gd name="T107" fmla="*/ 153188 h 580"/>
              <a:gd name="T108" fmla="*/ 162374 w 601"/>
              <a:gd name="T109" fmla="*/ 155717 h 580"/>
              <a:gd name="T110" fmla="*/ 215541 w 601"/>
              <a:gd name="T111" fmla="*/ 199073 h 580"/>
              <a:gd name="T112" fmla="*/ 215541 w 601"/>
              <a:gd name="T113" fmla="*/ 199073 h 580"/>
              <a:gd name="T114" fmla="*/ 215541 w 601"/>
              <a:gd name="T115" fmla="*/ 199073 h 580"/>
              <a:gd name="T116" fmla="*/ 215541 w 601"/>
              <a:gd name="T117" fmla="*/ 199073 h 580"/>
              <a:gd name="T118" fmla="*/ 205482 w 601"/>
              <a:gd name="T119" fmla="*/ 209189 h 580"/>
              <a:gd name="T120" fmla="*/ 200453 w 601"/>
              <a:gd name="T121" fmla="*/ 209189 h 580"/>
              <a:gd name="T122" fmla="*/ 215541 w 601"/>
              <a:gd name="T123" fmla="*/ 194014 h 580"/>
              <a:gd name="T124" fmla="*/ 215541 w 601"/>
              <a:gd name="T125" fmla="*/ 199073 h 5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1" h="580">
                <a:moveTo>
                  <a:pt x="593" y="509"/>
                </a:moveTo>
                <a:lnTo>
                  <a:pt x="593" y="509"/>
                </a:lnTo>
                <a:cubicBezTo>
                  <a:pt x="530" y="572"/>
                  <a:pt x="530" y="572"/>
                  <a:pt x="530" y="572"/>
                </a:cubicBezTo>
                <a:cubicBezTo>
                  <a:pt x="523" y="579"/>
                  <a:pt x="515" y="579"/>
                  <a:pt x="508" y="579"/>
                </a:cubicBezTo>
                <a:cubicBezTo>
                  <a:pt x="494" y="579"/>
                  <a:pt x="480" y="572"/>
                  <a:pt x="480" y="551"/>
                </a:cubicBezTo>
                <a:cubicBezTo>
                  <a:pt x="480" y="544"/>
                  <a:pt x="480" y="537"/>
                  <a:pt x="487" y="537"/>
                </a:cubicBezTo>
                <a:cubicBezTo>
                  <a:pt x="508" y="516"/>
                  <a:pt x="508" y="516"/>
                  <a:pt x="508" y="516"/>
                </a:cubicBezTo>
                <a:cubicBezTo>
                  <a:pt x="374" y="516"/>
                  <a:pt x="374" y="516"/>
                  <a:pt x="374" y="516"/>
                </a:cubicBezTo>
                <a:cubicBezTo>
                  <a:pt x="360" y="516"/>
                  <a:pt x="346" y="502"/>
                  <a:pt x="346" y="487"/>
                </a:cubicBezTo>
                <a:cubicBezTo>
                  <a:pt x="346" y="473"/>
                  <a:pt x="360" y="459"/>
                  <a:pt x="374" y="459"/>
                </a:cubicBezTo>
                <a:cubicBezTo>
                  <a:pt x="508" y="459"/>
                  <a:pt x="508" y="459"/>
                  <a:pt x="508" y="459"/>
                </a:cubicBezTo>
                <a:cubicBezTo>
                  <a:pt x="487" y="438"/>
                  <a:pt x="487" y="438"/>
                  <a:pt x="487" y="438"/>
                </a:cubicBezTo>
                <a:cubicBezTo>
                  <a:pt x="480" y="438"/>
                  <a:pt x="480" y="431"/>
                  <a:pt x="480" y="424"/>
                </a:cubicBezTo>
                <a:cubicBezTo>
                  <a:pt x="480" y="403"/>
                  <a:pt x="494" y="396"/>
                  <a:pt x="508" y="396"/>
                </a:cubicBezTo>
                <a:cubicBezTo>
                  <a:pt x="515" y="396"/>
                  <a:pt x="523" y="396"/>
                  <a:pt x="530" y="403"/>
                </a:cubicBezTo>
                <a:cubicBezTo>
                  <a:pt x="593" y="466"/>
                  <a:pt x="593" y="466"/>
                  <a:pt x="593" y="466"/>
                </a:cubicBezTo>
                <a:cubicBezTo>
                  <a:pt x="600" y="473"/>
                  <a:pt x="600" y="480"/>
                  <a:pt x="600" y="487"/>
                </a:cubicBezTo>
                <a:cubicBezTo>
                  <a:pt x="600" y="494"/>
                  <a:pt x="600" y="502"/>
                  <a:pt x="593" y="509"/>
                </a:cubicBezTo>
                <a:close/>
                <a:moveTo>
                  <a:pt x="452" y="431"/>
                </a:moveTo>
                <a:lnTo>
                  <a:pt x="452" y="431"/>
                </a:lnTo>
                <a:cubicBezTo>
                  <a:pt x="374" y="431"/>
                  <a:pt x="374" y="431"/>
                  <a:pt x="374" y="431"/>
                </a:cubicBezTo>
                <a:cubicBezTo>
                  <a:pt x="346" y="431"/>
                  <a:pt x="318" y="459"/>
                  <a:pt x="318" y="487"/>
                </a:cubicBezTo>
                <a:cubicBezTo>
                  <a:pt x="318" y="516"/>
                  <a:pt x="346" y="544"/>
                  <a:pt x="374" y="544"/>
                </a:cubicBezTo>
                <a:cubicBezTo>
                  <a:pt x="452" y="544"/>
                  <a:pt x="452" y="544"/>
                  <a:pt x="452" y="544"/>
                </a:cubicBezTo>
                <a:lnTo>
                  <a:pt x="452" y="551"/>
                </a:lnTo>
                <a:cubicBezTo>
                  <a:pt x="452" y="565"/>
                  <a:pt x="452" y="572"/>
                  <a:pt x="459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7" y="410"/>
                </a:cubicBezTo>
                <a:cubicBezTo>
                  <a:pt x="120" y="388"/>
                  <a:pt x="106" y="410"/>
                  <a:pt x="162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4" y="226"/>
                </a:cubicBezTo>
                <a:cubicBezTo>
                  <a:pt x="190" y="233"/>
                  <a:pt x="190" y="212"/>
                  <a:pt x="190" y="198"/>
                </a:cubicBezTo>
                <a:cubicBezTo>
                  <a:pt x="190" y="183"/>
                  <a:pt x="183" y="148"/>
                  <a:pt x="197" y="148"/>
                </a:cubicBezTo>
                <a:cubicBezTo>
                  <a:pt x="190" y="127"/>
                  <a:pt x="190" y="99"/>
                  <a:pt x="190" y="92"/>
                </a:cubicBezTo>
                <a:cubicBezTo>
                  <a:pt x="197" y="49"/>
                  <a:pt x="240" y="0"/>
                  <a:pt x="304" y="0"/>
                </a:cubicBezTo>
                <a:cubicBezTo>
                  <a:pt x="374" y="0"/>
                  <a:pt x="410" y="49"/>
                  <a:pt x="410" y="92"/>
                </a:cubicBezTo>
                <a:cubicBezTo>
                  <a:pt x="410" y="99"/>
                  <a:pt x="410" y="127"/>
                  <a:pt x="402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5" y="226"/>
                </a:cubicBezTo>
                <a:cubicBezTo>
                  <a:pt x="388" y="275"/>
                  <a:pt x="367" y="296"/>
                  <a:pt x="367" y="296"/>
                </a:cubicBezTo>
                <a:cubicBezTo>
                  <a:pt x="367" y="353"/>
                  <a:pt x="367" y="353"/>
                  <a:pt x="367" y="353"/>
                </a:cubicBezTo>
                <a:cubicBezTo>
                  <a:pt x="367" y="353"/>
                  <a:pt x="381" y="360"/>
                  <a:pt x="438" y="381"/>
                </a:cubicBezTo>
                <a:cubicBezTo>
                  <a:pt x="445" y="388"/>
                  <a:pt x="452" y="388"/>
                  <a:pt x="459" y="388"/>
                </a:cubicBezTo>
                <a:cubicBezTo>
                  <a:pt x="452" y="403"/>
                  <a:pt x="452" y="410"/>
                  <a:pt x="452" y="424"/>
                </a:cubicBezTo>
                <a:lnTo>
                  <a:pt x="452" y="431"/>
                </a:lnTo>
                <a:close/>
                <a:moveTo>
                  <a:pt x="600" y="551"/>
                </a:moveTo>
                <a:lnTo>
                  <a:pt x="600" y="551"/>
                </a:lnTo>
                <a:cubicBezTo>
                  <a:pt x="600" y="572"/>
                  <a:pt x="593" y="579"/>
                  <a:pt x="572" y="579"/>
                </a:cubicBezTo>
                <a:cubicBezTo>
                  <a:pt x="558" y="579"/>
                  <a:pt x="558" y="579"/>
                  <a:pt x="558" y="579"/>
                </a:cubicBezTo>
                <a:cubicBezTo>
                  <a:pt x="600" y="537"/>
                  <a:pt x="600" y="537"/>
                  <a:pt x="600" y="537"/>
                </a:cubicBezTo>
                <a:cubicBezTo>
                  <a:pt x="600" y="551"/>
                  <a:pt x="600" y="551"/>
                  <a:pt x="600" y="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38" name="Freeform 111">
            <a:extLst>
              <a:ext uri="{FF2B5EF4-FFF2-40B4-BE49-F238E27FC236}">
                <a16:creationId xmlns:a16="http://schemas.microsoft.com/office/drawing/2014/main" id="{7DC25B40-333E-4259-9162-412D616F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428" y="6603545"/>
            <a:ext cx="579817" cy="579814"/>
          </a:xfrm>
          <a:custGeom>
            <a:avLst/>
            <a:gdLst>
              <a:gd name="T0" fmla="*/ 211708 w 602"/>
              <a:gd name="T1" fmla="*/ 181360 h 602"/>
              <a:gd name="T2" fmla="*/ 211708 w 602"/>
              <a:gd name="T3" fmla="*/ 181360 h 602"/>
              <a:gd name="T4" fmla="*/ 217127 w 602"/>
              <a:gd name="T5" fmla="*/ 196533 h 602"/>
              <a:gd name="T6" fmla="*/ 196534 w 602"/>
              <a:gd name="T7" fmla="*/ 217126 h 602"/>
              <a:gd name="T8" fmla="*/ 183889 w 602"/>
              <a:gd name="T9" fmla="*/ 212068 h 602"/>
              <a:gd name="T10" fmla="*/ 183889 w 602"/>
              <a:gd name="T11" fmla="*/ 212068 h 602"/>
              <a:gd name="T12" fmla="*/ 122472 w 602"/>
              <a:gd name="T13" fmla="*/ 150651 h 602"/>
              <a:gd name="T14" fmla="*/ 81648 w 602"/>
              <a:gd name="T15" fmla="*/ 163657 h 602"/>
              <a:gd name="T16" fmla="*/ 0 w 602"/>
              <a:gd name="T17" fmla="*/ 81648 h 602"/>
              <a:gd name="T18" fmla="*/ 81648 w 602"/>
              <a:gd name="T19" fmla="*/ 0 h 602"/>
              <a:gd name="T20" fmla="*/ 163297 w 602"/>
              <a:gd name="T21" fmla="*/ 81648 h 602"/>
              <a:gd name="T22" fmla="*/ 153181 w 602"/>
              <a:gd name="T23" fmla="*/ 122833 h 602"/>
              <a:gd name="T24" fmla="*/ 211708 w 602"/>
              <a:gd name="T25" fmla="*/ 181360 h 602"/>
              <a:gd name="T26" fmla="*/ 81648 w 602"/>
              <a:gd name="T27" fmla="*/ 20593 h 602"/>
              <a:gd name="T28" fmla="*/ 81648 w 602"/>
              <a:gd name="T29" fmla="*/ 20593 h 602"/>
              <a:gd name="T30" fmla="*/ 20231 w 602"/>
              <a:gd name="T31" fmla="*/ 81648 h 602"/>
              <a:gd name="T32" fmla="*/ 81648 w 602"/>
              <a:gd name="T33" fmla="*/ 143065 h 602"/>
              <a:gd name="T34" fmla="*/ 143065 w 602"/>
              <a:gd name="T35" fmla="*/ 81648 h 602"/>
              <a:gd name="T36" fmla="*/ 81648 w 602"/>
              <a:gd name="T37" fmla="*/ 20593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39" name="Freeform 79">
            <a:extLst>
              <a:ext uri="{FF2B5EF4-FFF2-40B4-BE49-F238E27FC236}">
                <a16:creationId xmlns:a16="http://schemas.microsoft.com/office/drawing/2014/main" id="{301BE07B-3A52-467D-91AB-CE937E426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4788" y="8875866"/>
            <a:ext cx="575583" cy="579817"/>
          </a:xfrm>
          <a:custGeom>
            <a:avLst/>
            <a:gdLst>
              <a:gd name="T0" fmla="*/ 106333 w 601"/>
              <a:gd name="T1" fmla="*/ 217127 h 602"/>
              <a:gd name="T2" fmla="*/ 106333 w 601"/>
              <a:gd name="T3" fmla="*/ 217127 h 602"/>
              <a:gd name="T4" fmla="*/ 0 w 601"/>
              <a:gd name="T5" fmla="*/ 107299 h 602"/>
              <a:gd name="T6" fmla="*/ 106333 w 601"/>
              <a:gd name="T7" fmla="*/ 0 h 602"/>
              <a:gd name="T8" fmla="*/ 215541 w 601"/>
              <a:gd name="T9" fmla="*/ 107299 h 602"/>
              <a:gd name="T10" fmla="*/ 106333 w 601"/>
              <a:gd name="T11" fmla="*/ 217127 h 602"/>
              <a:gd name="T12" fmla="*/ 20117 w 601"/>
              <a:gd name="T13" fmla="*/ 107299 h 602"/>
              <a:gd name="T14" fmla="*/ 20117 w 601"/>
              <a:gd name="T15" fmla="*/ 107299 h 602"/>
              <a:gd name="T16" fmla="*/ 45623 w 601"/>
              <a:gd name="T17" fmla="*/ 170883 h 602"/>
              <a:gd name="T18" fmla="*/ 106333 w 601"/>
              <a:gd name="T19" fmla="*/ 107299 h 602"/>
              <a:gd name="T20" fmla="*/ 106333 w 601"/>
              <a:gd name="T21" fmla="*/ 20231 h 602"/>
              <a:gd name="T22" fmla="*/ 20117 w 601"/>
              <a:gd name="T23" fmla="*/ 10729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1" h="602">
                <a:moveTo>
                  <a:pt x="296" y="601"/>
                </a:moveTo>
                <a:lnTo>
                  <a:pt x="296" y="601"/>
                </a:lnTo>
                <a:cubicBezTo>
                  <a:pt x="134" y="601"/>
                  <a:pt x="0" y="466"/>
                  <a:pt x="0" y="297"/>
                </a:cubicBezTo>
                <a:cubicBezTo>
                  <a:pt x="0" y="134"/>
                  <a:pt x="134" y="0"/>
                  <a:pt x="296" y="0"/>
                </a:cubicBezTo>
                <a:cubicBezTo>
                  <a:pt x="466" y="0"/>
                  <a:pt x="600" y="134"/>
                  <a:pt x="600" y="297"/>
                </a:cubicBezTo>
                <a:cubicBezTo>
                  <a:pt x="600" y="466"/>
                  <a:pt x="466" y="601"/>
                  <a:pt x="296" y="601"/>
                </a:cubicBezTo>
                <a:close/>
                <a:moveTo>
                  <a:pt x="56" y="297"/>
                </a:moveTo>
                <a:lnTo>
                  <a:pt x="56" y="297"/>
                </a:lnTo>
                <a:cubicBezTo>
                  <a:pt x="56" y="367"/>
                  <a:pt x="84" y="431"/>
                  <a:pt x="127" y="473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296" y="56"/>
                  <a:pt x="296" y="56"/>
                  <a:pt x="296" y="56"/>
                </a:cubicBezTo>
                <a:cubicBezTo>
                  <a:pt x="162" y="56"/>
                  <a:pt x="56" y="162"/>
                  <a:pt x="56" y="29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040F81F3-9A81-48B8-8651-3E830CB7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7864" y="9030838"/>
            <a:ext cx="215842" cy="490939"/>
          </a:xfrm>
          <a:custGeom>
            <a:avLst/>
            <a:gdLst>
              <a:gd name="T0" fmla="*/ 40303 w 227"/>
              <a:gd name="T1" fmla="*/ 142987 h 510"/>
              <a:gd name="T2" fmla="*/ 40303 w 227"/>
              <a:gd name="T3" fmla="*/ 142987 h 510"/>
              <a:gd name="T4" fmla="*/ 0 w 227"/>
              <a:gd name="T5" fmla="*/ 183789 h 510"/>
              <a:gd name="T6" fmla="*/ 0 w 227"/>
              <a:gd name="T7" fmla="*/ 132877 h 510"/>
              <a:gd name="T8" fmla="*/ 0 w 227"/>
              <a:gd name="T9" fmla="*/ 99658 h 510"/>
              <a:gd name="T10" fmla="*/ 0 w 227"/>
              <a:gd name="T11" fmla="*/ 61383 h 510"/>
              <a:gd name="T12" fmla="*/ 0 w 227"/>
              <a:gd name="T13" fmla="*/ 46218 h 510"/>
              <a:gd name="T14" fmla="*/ 0 w 227"/>
              <a:gd name="T15" fmla="*/ 10471 h 510"/>
              <a:gd name="T16" fmla="*/ 9987 w 227"/>
              <a:gd name="T17" fmla="*/ 0 h 510"/>
              <a:gd name="T18" fmla="*/ 70619 w 227"/>
              <a:gd name="T19" fmla="*/ 0 h 510"/>
              <a:gd name="T20" fmla="*/ 80605 w 227"/>
              <a:gd name="T21" fmla="*/ 10471 h 510"/>
              <a:gd name="T22" fmla="*/ 80605 w 227"/>
              <a:gd name="T23" fmla="*/ 46218 h 510"/>
              <a:gd name="T24" fmla="*/ 80605 w 227"/>
              <a:gd name="T25" fmla="*/ 61383 h 510"/>
              <a:gd name="T26" fmla="*/ 80605 w 227"/>
              <a:gd name="T27" fmla="*/ 99658 h 510"/>
              <a:gd name="T28" fmla="*/ 80605 w 227"/>
              <a:gd name="T29" fmla="*/ 132877 h 510"/>
              <a:gd name="T30" fmla="*/ 80605 w 227"/>
              <a:gd name="T31" fmla="*/ 183789 h 510"/>
              <a:gd name="T32" fmla="*/ 40303 w 227"/>
              <a:gd name="T33" fmla="*/ 142987 h 51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27" h="510">
                <a:moveTo>
                  <a:pt x="113" y="396"/>
                </a:moveTo>
                <a:lnTo>
                  <a:pt x="113" y="396"/>
                </a:lnTo>
                <a:cubicBezTo>
                  <a:pt x="0" y="509"/>
                  <a:pt x="0" y="509"/>
                  <a:pt x="0" y="509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276"/>
                  <a:pt x="0" y="276"/>
                  <a:pt x="0" y="27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219" y="0"/>
                  <a:pt x="226" y="15"/>
                  <a:pt x="226" y="29"/>
                </a:cubicBezTo>
                <a:cubicBezTo>
                  <a:pt x="226" y="128"/>
                  <a:pt x="226" y="128"/>
                  <a:pt x="226" y="128"/>
                </a:cubicBezTo>
                <a:cubicBezTo>
                  <a:pt x="226" y="170"/>
                  <a:pt x="226" y="170"/>
                  <a:pt x="226" y="170"/>
                </a:cubicBezTo>
                <a:cubicBezTo>
                  <a:pt x="226" y="276"/>
                  <a:pt x="226" y="276"/>
                  <a:pt x="226" y="276"/>
                </a:cubicBezTo>
                <a:cubicBezTo>
                  <a:pt x="226" y="368"/>
                  <a:pt x="226" y="368"/>
                  <a:pt x="226" y="368"/>
                </a:cubicBezTo>
                <a:cubicBezTo>
                  <a:pt x="226" y="509"/>
                  <a:pt x="226" y="509"/>
                  <a:pt x="226" y="509"/>
                </a:cubicBezTo>
                <a:lnTo>
                  <a:pt x="113" y="396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5">
            <a:extLst>
              <a:ext uri="{FF2B5EF4-FFF2-40B4-BE49-F238E27FC236}">
                <a16:creationId xmlns:a16="http://schemas.microsoft.com/office/drawing/2014/main" id="{1D53D354-1CEF-4910-9CB6-E6AF9BA33180}"/>
              </a:ext>
            </a:extLst>
          </p:cNvPr>
          <p:cNvSpPr txBox="1"/>
          <p:nvPr/>
        </p:nvSpPr>
        <p:spPr>
          <a:xfrm>
            <a:off x="14210215" y="4064138"/>
            <a:ext cx="1013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Learning Partners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7D992F70-720F-4B20-AB4A-1054C695A780}"/>
              </a:ext>
            </a:extLst>
          </p:cNvPr>
          <p:cNvSpPr txBox="1"/>
          <p:nvPr/>
        </p:nvSpPr>
        <p:spPr>
          <a:xfrm>
            <a:off x="14210215" y="5328744"/>
            <a:ext cx="8344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Det finnes allerede mange ferdige «</a:t>
            </a:r>
            <a:r>
              <a:rPr lang="nb-NO" err="1"/>
              <a:t>connectors</a:t>
            </a:r>
            <a:r>
              <a:rPr lang="nb-NO"/>
              <a:t>» for å koble Viva Learning til det/de e-læringssystemene dere allerede benytter. </a:t>
            </a:r>
          </a:p>
          <a:p>
            <a:endParaRPr lang="nb-NO"/>
          </a:p>
        </p:txBody>
      </p:sp>
      <p:pic>
        <p:nvPicPr>
          <p:cNvPr id="52" name="Plassholder for bilde 51">
            <a:extLst>
              <a:ext uri="{FF2B5EF4-FFF2-40B4-BE49-F238E27FC236}">
                <a16:creationId xmlns:a16="http://schemas.microsoft.com/office/drawing/2014/main" id="{A5004B9D-64BE-4A8B-ADA2-790EEC90544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44" name="Plassholder for bilde 43">
            <a:extLst>
              <a:ext uri="{FF2B5EF4-FFF2-40B4-BE49-F238E27FC236}">
                <a16:creationId xmlns:a16="http://schemas.microsoft.com/office/drawing/2014/main" id="{2FBF3C4B-6862-4981-9DC2-F61904DDB4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54" name="Plassholder for bilde 53">
            <a:extLst>
              <a:ext uri="{FF2B5EF4-FFF2-40B4-BE49-F238E27FC236}">
                <a16:creationId xmlns:a16="http://schemas.microsoft.com/office/drawing/2014/main" id="{7374190D-9C0D-46B8-90ED-E5F83A6DA70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/>
      </p:pic>
      <p:pic>
        <p:nvPicPr>
          <p:cNvPr id="73" name="Plassholder for bilde 69">
            <a:extLst>
              <a:ext uri="{FF2B5EF4-FFF2-40B4-BE49-F238E27FC236}">
                <a16:creationId xmlns:a16="http://schemas.microsoft.com/office/drawing/2014/main" id="{09BFE403-A555-4211-A42F-6E38695C9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r="11303"/>
          <a:stretch>
            <a:fillRect/>
          </a:stretch>
        </p:blipFill>
        <p:spPr>
          <a:xfrm>
            <a:off x="8458435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77" name="Plassholder for bilde 76">
            <a:extLst>
              <a:ext uri="{FF2B5EF4-FFF2-40B4-BE49-F238E27FC236}">
                <a16:creationId xmlns:a16="http://schemas.microsoft.com/office/drawing/2014/main" id="{EC9187B3-B720-427F-A985-18EE5B0C3E0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sp>
        <p:nvSpPr>
          <p:cNvPr id="78" name="Freeform 12">
            <a:extLst>
              <a:ext uri="{FF2B5EF4-FFF2-40B4-BE49-F238E27FC236}">
                <a16:creationId xmlns:a16="http://schemas.microsoft.com/office/drawing/2014/main" id="{D35F1B7F-14AD-4B64-B0EF-DFB89B39B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480" y="10469619"/>
            <a:ext cx="414759" cy="414759"/>
          </a:xfrm>
          <a:custGeom>
            <a:avLst/>
            <a:gdLst>
              <a:gd name="T0" fmla="*/ 145131 w 432"/>
              <a:gd name="T1" fmla="*/ 86431 h 432"/>
              <a:gd name="T2" fmla="*/ 145131 w 432"/>
              <a:gd name="T3" fmla="*/ 86431 h 432"/>
              <a:gd name="T4" fmla="*/ 88951 w 432"/>
              <a:gd name="T5" fmla="*/ 86431 h 432"/>
              <a:gd name="T6" fmla="*/ 88951 w 432"/>
              <a:gd name="T7" fmla="*/ 144771 h 432"/>
              <a:gd name="T8" fmla="*/ 78868 w 432"/>
              <a:gd name="T9" fmla="*/ 155215 h 432"/>
              <a:gd name="T10" fmla="*/ 68784 w 432"/>
              <a:gd name="T11" fmla="*/ 144771 h 432"/>
              <a:gd name="T12" fmla="*/ 68784 w 432"/>
              <a:gd name="T13" fmla="*/ 86431 h 432"/>
              <a:gd name="T14" fmla="*/ 10084 w 432"/>
              <a:gd name="T15" fmla="*/ 86431 h 432"/>
              <a:gd name="T16" fmla="*/ 0 w 432"/>
              <a:gd name="T17" fmla="*/ 75987 h 432"/>
              <a:gd name="T18" fmla="*/ 10084 w 432"/>
              <a:gd name="T19" fmla="*/ 65903 h 432"/>
              <a:gd name="T20" fmla="*/ 68784 w 432"/>
              <a:gd name="T21" fmla="*/ 65903 h 432"/>
              <a:gd name="T22" fmla="*/ 68784 w 432"/>
              <a:gd name="T23" fmla="*/ 10084 h 432"/>
              <a:gd name="T24" fmla="*/ 78868 w 432"/>
              <a:gd name="T25" fmla="*/ 0 h 432"/>
              <a:gd name="T26" fmla="*/ 88951 w 432"/>
              <a:gd name="T27" fmla="*/ 10084 h 432"/>
              <a:gd name="T28" fmla="*/ 88951 w 432"/>
              <a:gd name="T29" fmla="*/ 65903 h 432"/>
              <a:gd name="T30" fmla="*/ 145131 w 432"/>
              <a:gd name="T31" fmla="*/ 65903 h 432"/>
              <a:gd name="T32" fmla="*/ 155215 w 432"/>
              <a:gd name="T33" fmla="*/ 75987 h 432"/>
              <a:gd name="T34" fmla="*/ 145131 w 432"/>
              <a:gd name="T35" fmla="*/ 86431 h 43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32" h="432">
                <a:moveTo>
                  <a:pt x="403" y="240"/>
                </a:moveTo>
                <a:lnTo>
                  <a:pt x="403" y="240"/>
                </a:lnTo>
                <a:cubicBezTo>
                  <a:pt x="247" y="240"/>
                  <a:pt x="247" y="240"/>
                  <a:pt x="247" y="240"/>
                </a:cubicBezTo>
                <a:cubicBezTo>
                  <a:pt x="247" y="402"/>
                  <a:pt x="247" y="402"/>
                  <a:pt x="247" y="402"/>
                </a:cubicBezTo>
                <a:cubicBezTo>
                  <a:pt x="247" y="417"/>
                  <a:pt x="233" y="431"/>
                  <a:pt x="219" y="431"/>
                </a:cubicBezTo>
                <a:cubicBezTo>
                  <a:pt x="198" y="431"/>
                  <a:pt x="191" y="417"/>
                  <a:pt x="191" y="402"/>
                </a:cubicBezTo>
                <a:cubicBezTo>
                  <a:pt x="191" y="240"/>
                  <a:pt x="191" y="240"/>
                  <a:pt x="191" y="240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14" y="240"/>
                  <a:pt x="0" y="233"/>
                  <a:pt x="0" y="211"/>
                </a:cubicBezTo>
                <a:cubicBezTo>
                  <a:pt x="0" y="197"/>
                  <a:pt x="14" y="183"/>
                  <a:pt x="28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7"/>
                  <a:pt x="198" y="0"/>
                  <a:pt x="219" y="0"/>
                </a:cubicBezTo>
                <a:cubicBezTo>
                  <a:pt x="233" y="0"/>
                  <a:pt x="247" y="7"/>
                  <a:pt x="247" y="28"/>
                </a:cubicBezTo>
                <a:cubicBezTo>
                  <a:pt x="247" y="183"/>
                  <a:pt x="247" y="183"/>
                  <a:pt x="247" y="183"/>
                </a:cubicBezTo>
                <a:cubicBezTo>
                  <a:pt x="403" y="183"/>
                  <a:pt x="403" y="183"/>
                  <a:pt x="403" y="183"/>
                </a:cubicBezTo>
                <a:cubicBezTo>
                  <a:pt x="424" y="183"/>
                  <a:pt x="431" y="197"/>
                  <a:pt x="431" y="211"/>
                </a:cubicBezTo>
                <a:cubicBezTo>
                  <a:pt x="431" y="233"/>
                  <a:pt x="424" y="240"/>
                  <a:pt x="403" y="24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pic>
        <p:nvPicPr>
          <p:cNvPr id="90" name="Plassholder for bilde 89">
            <a:extLst>
              <a:ext uri="{FF2B5EF4-FFF2-40B4-BE49-F238E27FC236}">
                <a16:creationId xmlns:a16="http://schemas.microsoft.com/office/drawing/2014/main" id="{4FB89E79-10D6-47AD-AE0A-E8AED56CFB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94" name="Plassholder for bilde 93">
            <a:extLst>
              <a:ext uri="{FF2B5EF4-FFF2-40B4-BE49-F238E27FC236}">
                <a16:creationId xmlns:a16="http://schemas.microsoft.com/office/drawing/2014/main" id="{B8A574D3-7CBF-41CA-97CD-F7DDF5204CB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9438" b="2721"/>
          <a:stretch/>
        </p:blipFill>
        <p:spPr>
          <a:xfrm>
            <a:off x="5099861" y="4936499"/>
            <a:ext cx="3200400" cy="3712463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9B34EABD-8274-43E9-928D-A812DAB6224A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D863743-E240-4494-9AEE-BED8EC8F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3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9D36-C69E-4C1F-9646-97532983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Spørsmål underveis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01ED-35B7-45C4-80AA-DF7C9B77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Legg inn spørsmål </a:t>
            </a:r>
            <a:br>
              <a:rPr lang="nb-NO"/>
            </a:br>
            <a:r>
              <a:rPr lang="nb-NO"/>
              <a:t>nederst til høyre</a:t>
            </a:r>
          </a:p>
          <a:p>
            <a:r>
              <a:rPr lang="nb-NO"/>
              <a:t>Klikk på «Still et spørsmål»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0B8AC6-ECAD-4274-A2E3-58A59D4A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779" y="1656004"/>
            <a:ext cx="7746713" cy="113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l: høyre 3">
            <a:extLst>
              <a:ext uri="{FF2B5EF4-FFF2-40B4-BE49-F238E27FC236}">
                <a16:creationId xmlns:a16="http://schemas.microsoft.com/office/drawing/2014/main" id="{68E637AD-5AA3-455C-9647-FCB4EE998456}"/>
              </a:ext>
            </a:extLst>
          </p:cNvPr>
          <p:cNvSpPr/>
          <p:nvPr/>
        </p:nvSpPr>
        <p:spPr>
          <a:xfrm rot="919233">
            <a:off x="4973707" y="9747310"/>
            <a:ext cx="10665372" cy="18625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1B6DC9-F687-40EC-8687-CAC6306F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570" y="6086475"/>
            <a:ext cx="2743690" cy="154305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E34E8E2E-8A95-41D4-8B78-DB3A774B7EE5}"/>
              </a:ext>
            </a:extLst>
          </p:cNvPr>
          <p:cNvSpPr txBox="1"/>
          <p:nvPr/>
        </p:nvSpPr>
        <p:spPr>
          <a:xfrm>
            <a:off x="699932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BE09CAB-E543-4B59-A7D9-137C9247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02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24377650" cy="6738131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67390" y="4967760"/>
            <a:ext cx="9539905" cy="58604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30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4" y="4272994"/>
            <a:ext cx="14401425" cy="80523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858181" y="1268311"/>
            <a:ext cx="105851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DEMO – VIVA LEARNING</a:t>
            </a:r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B5BF02D3-27B2-4DBD-8A2F-BEE153D61B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1" b="18321"/>
          <a:stretch>
            <a:fillRect/>
          </a:stretch>
        </p:blipFill>
        <p:spPr/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BF6B07C9-BBB0-4ADC-A74D-E50B5C5AB261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C07EB37-866E-4D17-B3EE-0E82F9B6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6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75000"/>
                </a:schemeClr>
              </a:gs>
              <a:gs pos="0">
                <a:srgbClr val="000000">
                  <a:alpha val="73000"/>
                </a:srgbClr>
              </a:gs>
              <a:gs pos="100000">
                <a:srgbClr val="C495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0520" y="5854742"/>
            <a:ext cx="105759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Viva Connections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96839" y="863941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e 2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559345C8-F678-4151-BF84-D92948DFF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58" y="12565805"/>
            <a:ext cx="1870131" cy="100029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A31B01A-2A62-46E3-96BD-E87FFFDC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229" y="12756950"/>
            <a:ext cx="1951778" cy="291475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2BA18588-3B02-4E3D-BAD8-0979C0A0686A}"/>
              </a:ext>
            </a:extLst>
          </p:cNvPr>
          <p:cNvSpPr txBox="1"/>
          <p:nvPr/>
        </p:nvSpPr>
        <p:spPr>
          <a:xfrm>
            <a:off x="5609444" y="7617186"/>
            <a:ext cx="1311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Inngangsport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til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din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digitale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arbeidshverdag</a:t>
            </a:r>
            <a:endParaRPr lang="en-US" sz="4000" b="1" cap="all" spc="3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0" name="Plassholder for bilde 8">
            <a:extLst>
              <a:ext uri="{FF2B5EF4-FFF2-40B4-BE49-F238E27FC236}">
                <a16:creationId xmlns:a16="http://schemas.microsoft.com/office/drawing/2014/main" id="{B80798EC-D378-4466-AEA9-9804F2E308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13590" r="18898" b="14063"/>
          <a:stretch/>
        </p:blipFill>
        <p:spPr>
          <a:xfrm>
            <a:off x="10996839" y="2393582"/>
            <a:ext cx="2504610" cy="2905348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1" name="Plassholder for bilde 12">
            <a:extLst>
              <a:ext uri="{FF2B5EF4-FFF2-40B4-BE49-F238E27FC236}">
                <a16:creationId xmlns:a16="http://schemas.microsoft.com/office/drawing/2014/main" id="{11E192C9-C31E-4590-A926-7870CA7A6B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13563" r="20004" b="14036"/>
          <a:stretch/>
        </p:blipFill>
        <p:spPr>
          <a:xfrm>
            <a:off x="10996839" y="2393730"/>
            <a:ext cx="2504483" cy="2905200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68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57" y="3181470"/>
            <a:ext cx="11603736" cy="8890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265040" y="1107299"/>
            <a:ext cx="98475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CONNECTION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8ADE497F-60C2-4EC1-8CAB-84D57283A8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3" b="7956"/>
          <a:stretch/>
        </p:blipFill>
        <p:spPr>
          <a:xfrm>
            <a:off x="7164197" y="3647814"/>
            <a:ext cx="10058400" cy="5780287"/>
          </a:xfr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F408121B-5D68-40C0-9C15-B09AB8BAAE7D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6B2F81-DA72-4903-8B64-A4A7EAF5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852189" y="6495623"/>
            <a:ext cx="1315802" cy="1315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68131" y="6499300"/>
            <a:ext cx="1315802" cy="1315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02430" y="6522879"/>
            <a:ext cx="1315802" cy="1315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iPhone6_mockup_front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022" y="1241435"/>
            <a:ext cx="6582874" cy="122240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7002" y="8062667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Dashboard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1822" y="8804197"/>
            <a:ext cx="473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Lag et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tilpasset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dashboard for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mobil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visning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755822" y="8174452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FEED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71122" y="8915982"/>
            <a:ext cx="330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Viser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interne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nyheter</a:t>
            </a: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33096" y="8089923"/>
            <a:ext cx="2811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RESSURSER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00163" y="8831453"/>
            <a:ext cx="392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Lenker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relevante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verktøy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andre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ressurser</a:t>
            </a: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2" name="Plassholder for bilde 11">
            <a:extLst>
              <a:ext uri="{FF2B5EF4-FFF2-40B4-BE49-F238E27FC236}">
                <a16:creationId xmlns:a16="http://schemas.microsoft.com/office/drawing/2014/main" id="{409174A6-93D3-4109-9A53-30476FE4B6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9" b="208"/>
          <a:stretch/>
        </p:blipFill>
        <p:spPr>
          <a:xfrm>
            <a:off x="18024938" y="3150447"/>
            <a:ext cx="3904487" cy="8470232"/>
          </a:xfrm>
        </p:spPr>
      </p:pic>
      <p:sp>
        <p:nvSpPr>
          <p:cNvPr id="36" name="Freeform 45">
            <a:extLst>
              <a:ext uri="{FF2B5EF4-FFF2-40B4-BE49-F238E27FC236}">
                <a16:creationId xmlns:a16="http://schemas.microsoft.com/office/drawing/2014/main" id="{D1059C3F-0C7A-485D-A865-6A00B195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647" y="6941915"/>
            <a:ext cx="562885" cy="503637"/>
          </a:xfrm>
          <a:custGeom>
            <a:avLst/>
            <a:gdLst>
              <a:gd name="T0" fmla="*/ 200724 w 588"/>
              <a:gd name="T1" fmla="*/ 155385 h 524"/>
              <a:gd name="T2" fmla="*/ 200724 w 588"/>
              <a:gd name="T3" fmla="*/ 155385 h 524"/>
              <a:gd name="T4" fmla="*/ 149735 w 588"/>
              <a:gd name="T5" fmla="*/ 155385 h 524"/>
              <a:gd name="T6" fmla="*/ 137167 w 588"/>
              <a:gd name="T7" fmla="*/ 155385 h 524"/>
              <a:gd name="T8" fmla="*/ 137167 w 588"/>
              <a:gd name="T9" fmla="*/ 173050 h 524"/>
              <a:gd name="T10" fmla="*/ 149735 w 588"/>
              <a:gd name="T11" fmla="*/ 186029 h 524"/>
              <a:gd name="T12" fmla="*/ 149735 w 588"/>
              <a:gd name="T13" fmla="*/ 188552 h 524"/>
              <a:gd name="T14" fmla="*/ 61043 w 588"/>
              <a:gd name="T15" fmla="*/ 188552 h 524"/>
              <a:gd name="T16" fmla="*/ 61043 w 588"/>
              <a:gd name="T17" fmla="*/ 186029 h 524"/>
              <a:gd name="T18" fmla="*/ 76124 w 588"/>
              <a:gd name="T19" fmla="*/ 173050 h 524"/>
              <a:gd name="T20" fmla="*/ 76124 w 588"/>
              <a:gd name="T21" fmla="*/ 155385 h 524"/>
              <a:gd name="T22" fmla="*/ 61043 w 588"/>
              <a:gd name="T23" fmla="*/ 155385 h 524"/>
              <a:gd name="T24" fmla="*/ 10413 w 588"/>
              <a:gd name="T25" fmla="*/ 155385 h 524"/>
              <a:gd name="T26" fmla="*/ 0 w 588"/>
              <a:gd name="T27" fmla="*/ 145290 h 524"/>
              <a:gd name="T28" fmla="*/ 0 w 588"/>
              <a:gd name="T29" fmla="*/ 10095 h 524"/>
              <a:gd name="T30" fmla="*/ 10413 w 588"/>
              <a:gd name="T31" fmla="*/ 0 h 524"/>
              <a:gd name="T32" fmla="*/ 200724 w 588"/>
              <a:gd name="T33" fmla="*/ 0 h 524"/>
              <a:gd name="T34" fmla="*/ 210778 w 588"/>
              <a:gd name="T35" fmla="*/ 10095 h 524"/>
              <a:gd name="T36" fmla="*/ 210778 w 588"/>
              <a:gd name="T37" fmla="*/ 145290 h 524"/>
              <a:gd name="T38" fmla="*/ 200724 w 588"/>
              <a:gd name="T39" fmla="*/ 155385 h 524"/>
              <a:gd name="T40" fmla="*/ 198210 w 588"/>
              <a:gd name="T41" fmla="*/ 12618 h 524"/>
              <a:gd name="T42" fmla="*/ 198210 w 588"/>
              <a:gd name="T43" fmla="*/ 12618 h 524"/>
              <a:gd name="T44" fmla="*/ 15440 w 588"/>
              <a:gd name="T45" fmla="*/ 12618 h 524"/>
              <a:gd name="T46" fmla="*/ 15440 w 588"/>
              <a:gd name="T47" fmla="*/ 127264 h 524"/>
              <a:gd name="T48" fmla="*/ 198210 w 588"/>
              <a:gd name="T49" fmla="*/ 127264 h 524"/>
              <a:gd name="T50" fmla="*/ 198210 w 588"/>
              <a:gd name="T51" fmla="*/ 12618 h 52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88" h="524">
                <a:moveTo>
                  <a:pt x="559" y="431"/>
                </a:moveTo>
                <a:lnTo>
                  <a:pt x="559" y="431"/>
                </a:lnTo>
                <a:cubicBezTo>
                  <a:pt x="417" y="431"/>
                  <a:pt x="417" y="431"/>
                  <a:pt x="417" y="431"/>
                </a:cubicBezTo>
                <a:cubicBezTo>
                  <a:pt x="382" y="431"/>
                  <a:pt x="382" y="431"/>
                  <a:pt x="382" y="431"/>
                </a:cubicBezTo>
                <a:cubicBezTo>
                  <a:pt x="382" y="480"/>
                  <a:pt x="382" y="480"/>
                  <a:pt x="382" y="480"/>
                </a:cubicBezTo>
                <a:cubicBezTo>
                  <a:pt x="417" y="516"/>
                  <a:pt x="417" y="516"/>
                  <a:pt x="417" y="516"/>
                </a:cubicBezTo>
                <a:cubicBezTo>
                  <a:pt x="417" y="523"/>
                  <a:pt x="417" y="523"/>
                  <a:pt x="417" y="523"/>
                </a:cubicBezTo>
                <a:cubicBezTo>
                  <a:pt x="170" y="523"/>
                  <a:pt x="170" y="523"/>
                  <a:pt x="170" y="523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212" y="480"/>
                  <a:pt x="212" y="480"/>
                  <a:pt x="212" y="480"/>
                </a:cubicBezTo>
                <a:cubicBezTo>
                  <a:pt x="212" y="431"/>
                  <a:pt x="212" y="431"/>
                  <a:pt x="212" y="431"/>
                </a:cubicBezTo>
                <a:cubicBezTo>
                  <a:pt x="170" y="431"/>
                  <a:pt x="170" y="431"/>
                  <a:pt x="170" y="431"/>
                </a:cubicBezTo>
                <a:cubicBezTo>
                  <a:pt x="29" y="431"/>
                  <a:pt x="29" y="431"/>
                  <a:pt x="29" y="431"/>
                </a:cubicBezTo>
                <a:cubicBezTo>
                  <a:pt x="15" y="431"/>
                  <a:pt x="0" y="417"/>
                  <a:pt x="0" y="40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73" y="0"/>
                  <a:pt x="587" y="7"/>
                  <a:pt x="587" y="28"/>
                </a:cubicBezTo>
                <a:cubicBezTo>
                  <a:pt x="587" y="403"/>
                  <a:pt x="587" y="403"/>
                  <a:pt x="587" y="403"/>
                </a:cubicBezTo>
                <a:cubicBezTo>
                  <a:pt x="587" y="417"/>
                  <a:pt x="573" y="431"/>
                  <a:pt x="559" y="431"/>
                </a:cubicBezTo>
                <a:close/>
                <a:moveTo>
                  <a:pt x="552" y="35"/>
                </a:moveTo>
                <a:lnTo>
                  <a:pt x="552" y="35"/>
                </a:lnTo>
                <a:cubicBezTo>
                  <a:pt x="43" y="35"/>
                  <a:pt x="43" y="35"/>
                  <a:pt x="43" y="35"/>
                </a:cubicBezTo>
                <a:cubicBezTo>
                  <a:pt x="43" y="353"/>
                  <a:pt x="43" y="353"/>
                  <a:pt x="43" y="353"/>
                </a:cubicBezTo>
                <a:cubicBezTo>
                  <a:pt x="552" y="353"/>
                  <a:pt x="552" y="353"/>
                  <a:pt x="552" y="353"/>
                </a:cubicBezTo>
                <a:lnTo>
                  <a:pt x="552" y="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37" name="Freeform 172">
            <a:extLst>
              <a:ext uri="{FF2B5EF4-FFF2-40B4-BE49-F238E27FC236}">
                <a16:creationId xmlns:a16="http://schemas.microsoft.com/office/drawing/2014/main" id="{B994603B-4B91-4070-A112-D806AB194A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03379" y="6820779"/>
            <a:ext cx="713899" cy="720000"/>
          </a:xfrm>
          <a:custGeom>
            <a:avLst/>
            <a:gdLst>
              <a:gd name="T0" fmla="*/ 589 w 619"/>
              <a:gd name="T1" fmla="*/ 118 h 620"/>
              <a:gd name="T2" fmla="*/ 589 w 619"/>
              <a:gd name="T3" fmla="*/ 118 h 620"/>
              <a:gd name="T4" fmla="*/ 530 w 619"/>
              <a:gd name="T5" fmla="*/ 177 h 620"/>
              <a:gd name="T6" fmla="*/ 457 w 619"/>
              <a:gd name="T7" fmla="*/ 177 h 620"/>
              <a:gd name="T8" fmla="*/ 457 w 619"/>
              <a:gd name="T9" fmla="*/ 89 h 620"/>
              <a:gd name="T10" fmla="*/ 500 w 619"/>
              <a:gd name="T11" fmla="*/ 30 h 620"/>
              <a:gd name="T12" fmla="*/ 294 w 619"/>
              <a:gd name="T13" fmla="*/ 74 h 620"/>
              <a:gd name="T14" fmla="*/ 250 w 619"/>
              <a:gd name="T15" fmla="*/ 265 h 620"/>
              <a:gd name="T16" fmla="*/ 44 w 619"/>
              <a:gd name="T17" fmla="*/ 471 h 620"/>
              <a:gd name="T18" fmla="*/ 44 w 619"/>
              <a:gd name="T19" fmla="*/ 589 h 620"/>
              <a:gd name="T20" fmla="*/ 147 w 619"/>
              <a:gd name="T21" fmla="*/ 589 h 620"/>
              <a:gd name="T22" fmla="*/ 368 w 619"/>
              <a:gd name="T23" fmla="*/ 368 h 620"/>
              <a:gd name="T24" fmla="*/ 545 w 619"/>
              <a:gd name="T25" fmla="*/ 324 h 620"/>
              <a:gd name="T26" fmla="*/ 589 w 619"/>
              <a:gd name="T27" fmla="*/ 118 h 620"/>
              <a:gd name="T28" fmla="*/ 530 w 619"/>
              <a:gd name="T29" fmla="*/ 295 h 620"/>
              <a:gd name="T30" fmla="*/ 530 w 619"/>
              <a:gd name="T31" fmla="*/ 295 h 620"/>
              <a:gd name="T32" fmla="*/ 353 w 619"/>
              <a:gd name="T33" fmla="*/ 324 h 620"/>
              <a:gd name="T34" fmla="*/ 118 w 619"/>
              <a:gd name="T35" fmla="*/ 560 h 620"/>
              <a:gd name="T36" fmla="*/ 74 w 619"/>
              <a:gd name="T37" fmla="*/ 560 h 620"/>
              <a:gd name="T38" fmla="*/ 74 w 619"/>
              <a:gd name="T39" fmla="*/ 501 h 620"/>
              <a:gd name="T40" fmla="*/ 294 w 619"/>
              <a:gd name="T41" fmla="*/ 265 h 620"/>
              <a:gd name="T42" fmla="*/ 324 w 619"/>
              <a:gd name="T43" fmla="*/ 103 h 620"/>
              <a:gd name="T44" fmla="*/ 427 w 619"/>
              <a:gd name="T45" fmla="*/ 59 h 620"/>
              <a:gd name="T46" fmla="*/ 427 w 619"/>
              <a:gd name="T47" fmla="*/ 206 h 620"/>
              <a:gd name="T48" fmla="*/ 559 w 619"/>
              <a:gd name="T49" fmla="*/ 206 h 620"/>
              <a:gd name="T50" fmla="*/ 530 w 619"/>
              <a:gd name="T51" fmla="*/ 295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53" tIns="121878" rIns="243753" bIns="121878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8" name="Freeform 217">
            <a:extLst>
              <a:ext uri="{FF2B5EF4-FFF2-40B4-BE49-F238E27FC236}">
                <a16:creationId xmlns:a16="http://schemas.microsoft.com/office/drawing/2014/main" id="{380BBDB7-229A-4B75-B10D-E8C0B27A45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66494" y="6895083"/>
            <a:ext cx="519076" cy="504000"/>
          </a:xfrm>
          <a:custGeom>
            <a:avLst/>
            <a:gdLst>
              <a:gd name="T0" fmla="*/ 471 w 634"/>
              <a:gd name="T1" fmla="*/ 265 h 619"/>
              <a:gd name="T2" fmla="*/ 471 w 634"/>
              <a:gd name="T3" fmla="*/ 265 h 619"/>
              <a:gd name="T4" fmla="*/ 162 w 634"/>
              <a:gd name="T5" fmla="*/ 265 h 619"/>
              <a:gd name="T6" fmla="*/ 132 w 634"/>
              <a:gd name="T7" fmla="*/ 295 h 619"/>
              <a:gd name="T8" fmla="*/ 162 w 634"/>
              <a:gd name="T9" fmla="*/ 309 h 619"/>
              <a:gd name="T10" fmla="*/ 471 w 634"/>
              <a:gd name="T11" fmla="*/ 309 h 619"/>
              <a:gd name="T12" fmla="*/ 485 w 634"/>
              <a:gd name="T13" fmla="*/ 295 h 619"/>
              <a:gd name="T14" fmla="*/ 471 w 634"/>
              <a:gd name="T15" fmla="*/ 265 h 619"/>
              <a:gd name="T16" fmla="*/ 471 w 634"/>
              <a:gd name="T17" fmla="*/ 383 h 619"/>
              <a:gd name="T18" fmla="*/ 471 w 634"/>
              <a:gd name="T19" fmla="*/ 383 h 619"/>
              <a:gd name="T20" fmla="*/ 162 w 634"/>
              <a:gd name="T21" fmla="*/ 383 h 619"/>
              <a:gd name="T22" fmla="*/ 132 w 634"/>
              <a:gd name="T23" fmla="*/ 412 h 619"/>
              <a:gd name="T24" fmla="*/ 162 w 634"/>
              <a:gd name="T25" fmla="*/ 427 h 619"/>
              <a:gd name="T26" fmla="*/ 471 w 634"/>
              <a:gd name="T27" fmla="*/ 427 h 619"/>
              <a:gd name="T28" fmla="*/ 485 w 634"/>
              <a:gd name="T29" fmla="*/ 412 h 619"/>
              <a:gd name="T30" fmla="*/ 471 w 634"/>
              <a:gd name="T31" fmla="*/ 383 h 619"/>
              <a:gd name="T32" fmla="*/ 544 w 634"/>
              <a:gd name="T33" fmla="*/ 0 h 619"/>
              <a:gd name="T34" fmla="*/ 544 w 634"/>
              <a:gd name="T35" fmla="*/ 0 h 619"/>
              <a:gd name="T36" fmla="*/ 73 w 634"/>
              <a:gd name="T37" fmla="*/ 0 h 619"/>
              <a:gd name="T38" fmla="*/ 0 w 634"/>
              <a:gd name="T39" fmla="*/ 74 h 619"/>
              <a:gd name="T40" fmla="*/ 0 w 634"/>
              <a:gd name="T41" fmla="*/ 545 h 619"/>
              <a:gd name="T42" fmla="*/ 73 w 634"/>
              <a:gd name="T43" fmla="*/ 618 h 619"/>
              <a:gd name="T44" fmla="*/ 544 w 634"/>
              <a:gd name="T45" fmla="*/ 618 h 619"/>
              <a:gd name="T46" fmla="*/ 633 w 634"/>
              <a:gd name="T47" fmla="*/ 545 h 619"/>
              <a:gd name="T48" fmla="*/ 633 w 634"/>
              <a:gd name="T49" fmla="*/ 74 h 619"/>
              <a:gd name="T50" fmla="*/ 544 w 634"/>
              <a:gd name="T51" fmla="*/ 0 h 619"/>
              <a:gd name="T52" fmla="*/ 588 w 634"/>
              <a:gd name="T53" fmla="*/ 545 h 619"/>
              <a:gd name="T54" fmla="*/ 588 w 634"/>
              <a:gd name="T55" fmla="*/ 545 h 619"/>
              <a:gd name="T56" fmla="*/ 544 w 634"/>
              <a:gd name="T57" fmla="*/ 589 h 619"/>
              <a:gd name="T58" fmla="*/ 73 w 634"/>
              <a:gd name="T59" fmla="*/ 589 h 619"/>
              <a:gd name="T60" fmla="*/ 44 w 634"/>
              <a:gd name="T61" fmla="*/ 545 h 619"/>
              <a:gd name="T62" fmla="*/ 44 w 634"/>
              <a:gd name="T63" fmla="*/ 74 h 619"/>
              <a:gd name="T64" fmla="*/ 73 w 634"/>
              <a:gd name="T65" fmla="*/ 29 h 619"/>
              <a:gd name="T66" fmla="*/ 544 w 634"/>
              <a:gd name="T67" fmla="*/ 29 h 619"/>
              <a:gd name="T68" fmla="*/ 588 w 634"/>
              <a:gd name="T69" fmla="*/ 74 h 619"/>
              <a:gd name="T70" fmla="*/ 588 w 634"/>
              <a:gd name="T71" fmla="*/ 545 h 619"/>
              <a:gd name="T72" fmla="*/ 471 w 634"/>
              <a:gd name="T73" fmla="*/ 147 h 619"/>
              <a:gd name="T74" fmla="*/ 471 w 634"/>
              <a:gd name="T75" fmla="*/ 147 h 619"/>
              <a:gd name="T76" fmla="*/ 162 w 634"/>
              <a:gd name="T77" fmla="*/ 147 h 619"/>
              <a:gd name="T78" fmla="*/ 132 w 634"/>
              <a:gd name="T79" fmla="*/ 177 h 619"/>
              <a:gd name="T80" fmla="*/ 162 w 634"/>
              <a:gd name="T81" fmla="*/ 192 h 619"/>
              <a:gd name="T82" fmla="*/ 471 w 634"/>
              <a:gd name="T83" fmla="*/ 192 h 619"/>
              <a:gd name="T84" fmla="*/ 485 w 634"/>
              <a:gd name="T85" fmla="*/ 177 h 619"/>
              <a:gd name="T86" fmla="*/ 471 w 634"/>
              <a:gd name="T87" fmla="*/ 147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53" tIns="121878" rIns="243753" bIns="121878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9" name="TekstSylinder 38">
            <a:extLst>
              <a:ext uri="{FF2B5EF4-FFF2-40B4-BE49-F238E27FC236}">
                <a16:creationId xmlns:a16="http://schemas.microsoft.com/office/drawing/2014/main" id="{0E375C09-D142-4C07-BD5C-C930C17BF3FF}"/>
              </a:ext>
            </a:extLst>
          </p:cNvPr>
          <p:cNvSpPr txBox="1"/>
          <p:nvPr/>
        </p:nvSpPr>
        <p:spPr>
          <a:xfrm>
            <a:off x="1833901" y="3934487"/>
            <a:ext cx="144327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CONNECTION PÅ MOBIL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1F2D5475-4B6A-4292-8653-01823FFE3979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FC1BFDA-2ADC-4924-A0DB-DD814B04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0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24377650" cy="6738131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67390" y="4967760"/>
            <a:ext cx="9539905" cy="58604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30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4" y="4272994"/>
            <a:ext cx="14401425" cy="80523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5931745" y="1268311"/>
            <a:ext cx="124380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DEMO – VIVA CONNECTIONS</a:t>
            </a:r>
          </a:p>
        </p:txBody>
      </p:sp>
      <p:pic>
        <p:nvPicPr>
          <p:cNvPr id="6" name="Plassholder for bilde 5">
            <a:extLst>
              <a:ext uri="{FF2B5EF4-FFF2-40B4-BE49-F238E27FC236}">
                <a16:creationId xmlns:a16="http://schemas.microsoft.com/office/drawing/2014/main" id="{0F524AB3-5C22-4CF7-A6DE-663B1E9137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1" b="18321"/>
          <a:stretch>
            <a:fillRect/>
          </a:stretch>
        </p:blipFill>
        <p:spPr/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89BF5F5-767E-4651-838A-53B5FFA0F997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C73FF82-C3FE-4253-AEA4-049B9783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3">
                  <a:lumMod val="75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2139" y="5854742"/>
            <a:ext cx="695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Viva Topics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96839" y="863941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BA18588-3B02-4E3D-BAD8-0979C0A0686A}"/>
              </a:ext>
            </a:extLst>
          </p:cNvPr>
          <p:cNvSpPr txBox="1"/>
          <p:nvPr/>
        </p:nvSpPr>
        <p:spPr>
          <a:xfrm>
            <a:off x="4529725" y="7617186"/>
            <a:ext cx="15277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Finn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informasjonen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du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trenger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–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når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du </a:t>
            </a:r>
            <a:r>
              <a:rPr lang="en-US" sz="4000" b="1" cap="all" spc="3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trenger</a:t>
            </a:r>
            <a:r>
              <a:rPr lang="en-US" sz="4000" b="1" cap="all" spc="3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den</a:t>
            </a:r>
          </a:p>
        </p:txBody>
      </p:sp>
      <p:pic>
        <p:nvPicPr>
          <p:cNvPr id="10" name="Plassholder for bilde 8">
            <a:extLst>
              <a:ext uri="{FF2B5EF4-FFF2-40B4-BE49-F238E27FC236}">
                <a16:creationId xmlns:a16="http://schemas.microsoft.com/office/drawing/2014/main" id="{B80798EC-D378-4466-AEA9-9804F2E30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13590" r="18898" b="14063"/>
          <a:stretch/>
        </p:blipFill>
        <p:spPr>
          <a:xfrm>
            <a:off x="10996839" y="2393582"/>
            <a:ext cx="2504610" cy="2905348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1" name="Plassholder for bilde 14">
            <a:extLst>
              <a:ext uri="{FF2B5EF4-FFF2-40B4-BE49-F238E27FC236}">
                <a16:creationId xmlns:a16="http://schemas.microsoft.com/office/drawing/2014/main" id="{7E63801D-2663-4CB6-98BC-2C1B29971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1330" r="14226" b="11330"/>
          <a:stretch/>
        </p:blipFill>
        <p:spPr>
          <a:xfrm>
            <a:off x="10996966" y="2393730"/>
            <a:ext cx="2504483" cy="2905200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D0B82D3-5F13-49AC-AFCE-16F08AECE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2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bilde 3">
            <a:extLst>
              <a:ext uri="{FF2B5EF4-FFF2-40B4-BE49-F238E27FC236}">
                <a16:creationId xmlns:a16="http://schemas.microsoft.com/office/drawing/2014/main" id="{C1DA50C6-4EBC-491F-98FF-AB0F3565763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3338" r="11767" b="14129"/>
          <a:stretch/>
        </p:blipFill>
        <p:spPr>
          <a:xfrm>
            <a:off x="1231011" y="2995981"/>
            <a:ext cx="5257370" cy="5257370"/>
          </a:xfrm>
        </p:spPr>
      </p:pic>
      <p:sp>
        <p:nvSpPr>
          <p:cNvPr id="23" name="TextBox 22"/>
          <p:cNvSpPr txBox="1"/>
          <p:nvPr/>
        </p:nvSpPr>
        <p:spPr>
          <a:xfrm>
            <a:off x="9067801" y="3997101"/>
            <a:ext cx="14123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>
                <a:solidFill>
                  <a:schemeClr val="tx2"/>
                </a:solidFill>
                <a:latin typeface="Montserrat Semi"/>
              </a:rPr>
              <a:t>People spend about an hour per day searching for, </a:t>
            </a:r>
          </a:p>
          <a:p>
            <a:r>
              <a:rPr lang="en-GB" sz="8800">
                <a:solidFill>
                  <a:schemeClr val="tx2"/>
                </a:solidFill>
                <a:latin typeface="Montserrat Semi"/>
              </a:rPr>
              <a:t>or recreating information</a:t>
            </a:r>
            <a:endParaRPr lang="en-US" sz="8800" b="1">
              <a:solidFill>
                <a:schemeClr val="tx2"/>
              </a:solidFill>
              <a:latin typeface="Montserrat Semi"/>
              <a:ea typeface="Montserrat Semi" charset="0"/>
              <a:cs typeface="Montserrat Sem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75445" y="6620860"/>
            <a:ext cx="1303338" cy="1303338"/>
          </a:xfrm>
          <a:prstGeom prst="ellipse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67801" y="9064330"/>
            <a:ext cx="12213987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>
                <a:latin typeface="Montserrat Light" panose="00000400000000000000" pitchFamily="2" charset="0"/>
              </a:rPr>
              <a:t>(Spiceworks/Ziff </a:t>
            </a:r>
            <a:r>
              <a:rPr lang="en-GB" sz="2000" err="1">
                <a:latin typeface="Montserrat Light" panose="00000400000000000000" pitchFamily="2" charset="0"/>
              </a:rPr>
              <a:t>davis</a:t>
            </a:r>
            <a:r>
              <a:rPr lang="en-GB" sz="2000">
                <a:latin typeface="Montserrat Light" panose="00000400000000000000" pitchFamily="2" charset="0"/>
              </a:rPr>
              <a:t> survey - </a:t>
            </a:r>
            <a:r>
              <a:rPr lang="en-GB" sz="2000" err="1">
                <a:latin typeface="Montserrat Light" panose="00000400000000000000" pitchFamily="2" charset="0"/>
              </a:rPr>
              <a:t>comissioned</a:t>
            </a:r>
            <a:r>
              <a:rPr lang="en-GB" sz="2000">
                <a:latin typeface="Montserrat Light" panose="00000400000000000000" pitchFamily="2" charset="0"/>
              </a:rPr>
              <a:t> by Microsoft 2021) </a:t>
            </a:r>
            <a:endParaRPr lang="en-US" sz="2000">
              <a:latin typeface="Montserrat Light" panose="00000400000000000000" pitchFamily="2" charset="0"/>
              <a:ea typeface="Lato Light" charset="0"/>
              <a:cs typeface="Lato Light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C5DB25B-B395-4642-AF42-FBE3D04CF78A}"/>
              </a:ext>
            </a:extLst>
          </p:cNvPr>
          <p:cNvSpPr txBox="1"/>
          <p:nvPr/>
        </p:nvSpPr>
        <p:spPr>
          <a:xfrm>
            <a:off x="7778164" y="3084856"/>
            <a:ext cx="5340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“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BD9B1D4-FFC3-4D0D-A2FA-E8A3A5BA037E}"/>
              </a:ext>
            </a:extLst>
          </p:cNvPr>
          <p:cNvSpPr txBox="1"/>
          <p:nvPr/>
        </p:nvSpPr>
        <p:spPr>
          <a:xfrm>
            <a:off x="20674678" y="6668301"/>
            <a:ext cx="5340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”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4072212D-1EFB-4058-8C78-CF3A783B5E74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68D5274-6F6B-427C-B5F6-7A610AFA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2437765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956665" y="7112195"/>
            <a:ext cx="543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FINNE INFORMASJON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56665" y="8441424"/>
            <a:ext cx="543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FINNE EKSPERTER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56665" y="9770653"/>
            <a:ext cx="708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GJENBRUK AV INFORMASJON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6665" y="5012358"/>
            <a:ext cx="1391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TOPICS – ET KUNNSKAPSSTYRINGSSYSTEM</a:t>
            </a:r>
            <a:endParaRPr lang="en-US" sz="54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4" name="Plassholder for bilde 3">
            <a:extLst>
              <a:ext uri="{FF2B5EF4-FFF2-40B4-BE49-F238E27FC236}">
                <a16:creationId xmlns:a16="http://schemas.microsoft.com/office/drawing/2014/main" id="{7A0AA534-0FDC-4067-964D-FA45C73E198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7" b="40857"/>
          <a:stretch>
            <a:fillRect/>
          </a:stretch>
        </p:blipFill>
        <p:spPr>
          <a:xfrm>
            <a:off x="0" y="0"/>
            <a:ext cx="24377649" cy="3846963"/>
          </a:xfr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DC6B2DE-3D28-4FD6-BA47-30B3B2C24B89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F7B9D9-F6F9-48CE-9961-C68D3687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87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3734" y="6034577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EMNER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3734" y="6887314"/>
            <a:ext cx="13221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Et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er et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nøkkelord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enten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oppretts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automatisk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eller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hjelp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av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konfigurasjon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3734" y="8681199"/>
            <a:ext cx="2588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EMNESIDE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2246" y="4677533"/>
            <a:ext cx="6366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EMNER/NØKKELORD 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ED0CA93-C03F-4700-A776-7D0884BBCC46}"/>
              </a:ext>
            </a:extLst>
          </p:cNvPr>
          <p:cNvSpPr txBox="1"/>
          <p:nvPr/>
        </p:nvSpPr>
        <p:spPr>
          <a:xfrm>
            <a:off x="1883734" y="9408991"/>
            <a:ext cx="16439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Hvert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får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egen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side med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innhold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dokumenter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personer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knyttet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D90B972-4A88-4295-80D1-86C35885ECCC}"/>
              </a:ext>
            </a:extLst>
          </p:cNvPr>
          <p:cNvSpPr txBox="1"/>
          <p:nvPr/>
        </p:nvSpPr>
        <p:spPr>
          <a:xfrm>
            <a:off x="1883734" y="10670468"/>
            <a:ext cx="2745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EMNEKORT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E287E60-0B68-4937-AED3-AD6CB5D15DE0}"/>
              </a:ext>
            </a:extLst>
          </p:cNvPr>
          <p:cNvSpPr txBox="1"/>
          <p:nvPr/>
        </p:nvSpPr>
        <p:spPr>
          <a:xfrm>
            <a:off x="1883734" y="11416130"/>
            <a:ext cx="16439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Når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man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kommer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over et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f.eks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SharePoint side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så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vil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man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holde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musen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over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få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opp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et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emnekort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viser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mini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versjon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av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emnesiden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EFCBA01A-6D66-4445-A05B-199C644D3820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6" name="Plassholder for bilde 3">
            <a:extLst>
              <a:ext uri="{FF2B5EF4-FFF2-40B4-BE49-F238E27FC236}">
                <a16:creationId xmlns:a16="http://schemas.microsoft.com/office/drawing/2014/main" id="{92DE8F1B-5231-4DC2-95C8-7E2DA77A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7" b="40857"/>
          <a:stretch>
            <a:fillRect/>
          </a:stretch>
        </p:blipFill>
        <p:spPr>
          <a:xfrm>
            <a:off x="1" y="-2641"/>
            <a:ext cx="24377649" cy="384696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6D2057A-B792-4305-A961-F8DF13A2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2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2437765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983716" y="7838054"/>
            <a:ext cx="5438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EMNEKORT, EMNESIDER </a:t>
            </a:r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og</a:t>
            </a:r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EMNESENTER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83716" y="9800873"/>
            <a:ext cx="4376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Emnekort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tvers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av M365-apper.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Samler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relevant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innhold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Administrer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organisasjonen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19782" y="7838054"/>
            <a:ext cx="3175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KUNNSKAPS-</a:t>
            </a:r>
          </a:p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SAMLING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19782" y="9800873"/>
            <a:ext cx="4376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Eksperter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organisasjonen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kan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revidere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feste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ressurser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identifisere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nye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eksperter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252049" y="7844777"/>
            <a:ext cx="407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SØK OG OPPDAG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252049" y="9703896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Sømløs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integrert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opplevlese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tvers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av M365.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380722" y="7843379"/>
            <a:ext cx="4535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ADMINISTRASJON </a:t>
            </a:r>
          </a:p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OG STYRING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380722" y="9319081"/>
            <a:ext cx="4376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Generer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vis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emnene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bare er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generert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fra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innhold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brukerne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kan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se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basert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sikkerhets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-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personverninstillinger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I M365.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3716" y="4467827"/>
            <a:ext cx="8126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TOPICS I KORTE TREKK</a:t>
            </a:r>
          </a:p>
        </p:txBody>
      </p:sp>
      <p:pic>
        <p:nvPicPr>
          <p:cNvPr id="4" name="Plassholder for bilde 3">
            <a:extLst>
              <a:ext uri="{FF2B5EF4-FFF2-40B4-BE49-F238E27FC236}">
                <a16:creationId xmlns:a16="http://schemas.microsoft.com/office/drawing/2014/main" id="{7A0AA534-0FDC-4067-964D-FA45C73E198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7" b="40857"/>
          <a:stretch>
            <a:fillRect/>
          </a:stretch>
        </p:blipFill>
        <p:spPr>
          <a:xfrm>
            <a:off x="0" y="0"/>
            <a:ext cx="24377649" cy="3846963"/>
          </a:xfrm>
        </p:spPr>
      </p:pic>
      <p:sp>
        <p:nvSpPr>
          <p:cNvPr id="20" name="Freeform 16">
            <a:extLst>
              <a:ext uri="{FF2B5EF4-FFF2-40B4-BE49-F238E27FC236}">
                <a16:creationId xmlns:a16="http://schemas.microsoft.com/office/drawing/2014/main" id="{89A71FDE-C019-4C59-963A-26AB74C8B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8890" y="6616895"/>
            <a:ext cx="982976" cy="828000"/>
          </a:xfrm>
          <a:custGeom>
            <a:avLst/>
            <a:gdLst>
              <a:gd name="T0" fmla="*/ 160983 w 475"/>
              <a:gd name="T1" fmla="*/ 198079 h 552"/>
              <a:gd name="T2" fmla="*/ 160983 w 475"/>
              <a:gd name="T3" fmla="*/ 198079 h 552"/>
              <a:gd name="T4" fmla="*/ 150515 w 475"/>
              <a:gd name="T5" fmla="*/ 198079 h 552"/>
              <a:gd name="T6" fmla="*/ 150515 w 475"/>
              <a:gd name="T7" fmla="*/ 0 h 552"/>
              <a:gd name="T8" fmla="*/ 160983 w 475"/>
              <a:gd name="T9" fmla="*/ 0 h 552"/>
              <a:gd name="T10" fmla="*/ 171089 w 475"/>
              <a:gd name="T11" fmla="*/ 10066 h 552"/>
              <a:gd name="T12" fmla="*/ 171089 w 475"/>
              <a:gd name="T13" fmla="*/ 188013 h 552"/>
              <a:gd name="T14" fmla="*/ 160983 w 475"/>
              <a:gd name="T15" fmla="*/ 198079 h 552"/>
              <a:gd name="T16" fmla="*/ 20574 w 475"/>
              <a:gd name="T17" fmla="*/ 188013 h 552"/>
              <a:gd name="T18" fmla="*/ 20574 w 475"/>
              <a:gd name="T19" fmla="*/ 188013 h 552"/>
              <a:gd name="T20" fmla="*/ 20574 w 475"/>
              <a:gd name="T21" fmla="*/ 177947 h 552"/>
              <a:gd name="T22" fmla="*/ 38260 w 475"/>
              <a:gd name="T23" fmla="*/ 177947 h 552"/>
              <a:gd name="T24" fmla="*/ 58834 w 475"/>
              <a:gd name="T25" fmla="*/ 157456 h 552"/>
              <a:gd name="T26" fmla="*/ 38260 w 475"/>
              <a:gd name="T27" fmla="*/ 136965 h 552"/>
              <a:gd name="T28" fmla="*/ 20574 w 475"/>
              <a:gd name="T29" fmla="*/ 136965 h 552"/>
              <a:gd name="T30" fmla="*/ 20574 w 475"/>
              <a:gd name="T31" fmla="*/ 119350 h 552"/>
              <a:gd name="T32" fmla="*/ 38260 w 475"/>
              <a:gd name="T33" fmla="*/ 119350 h 552"/>
              <a:gd name="T34" fmla="*/ 58834 w 475"/>
              <a:gd name="T35" fmla="*/ 98860 h 552"/>
              <a:gd name="T36" fmla="*/ 38260 w 475"/>
              <a:gd name="T37" fmla="*/ 78728 h 552"/>
              <a:gd name="T38" fmla="*/ 20574 w 475"/>
              <a:gd name="T39" fmla="*/ 78728 h 552"/>
              <a:gd name="T40" fmla="*/ 20574 w 475"/>
              <a:gd name="T41" fmla="*/ 60754 h 552"/>
              <a:gd name="T42" fmla="*/ 38260 w 475"/>
              <a:gd name="T43" fmla="*/ 60754 h 552"/>
              <a:gd name="T44" fmla="*/ 58834 w 475"/>
              <a:gd name="T45" fmla="*/ 40622 h 552"/>
              <a:gd name="T46" fmla="*/ 38260 w 475"/>
              <a:gd name="T47" fmla="*/ 20131 h 552"/>
              <a:gd name="T48" fmla="*/ 20574 w 475"/>
              <a:gd name="T49" fmla="*/ 20131 h 552"/>
              <a:gd name="T50" fmla="*/ 20574 w 475"/>
              <a:gd name="T51" fmla="*/ 10066 h 552"/>
              <a:gd name="T52" fmla="*/ 30681 w 475"/>
              <a:gd name="T53" fmla="*/ 0 h 552"/>
              <a:gd name="T54" fmla="*/ 140409 w 475"/>
              <a:gd name="T55" fmla="*/ 0 h 552"/>
              <a:gd name="T56" fmla="*/ 140409 w 475"/>
              <a:gd name="T57" fmla="*/ 198079 h 552"/>
              <a:gd name="T58" fmla="*/ 30681 w 475"/>
              <a:gd name="T59" fmla="*/ 198079 h 552"/>
              <a:gd name="T60" fmla="*/ 20574 w 475"/>
              <a:gd name="T61" fmla="*/ 188013 h 552"/>
              <a:gd name="T62" fmla="*/ 48728 w 475"/>
              <a:gd name="T63" fmla="*/ 40622 h 552"/>
              <a:gd name="T64" fmla="*/ 48728 w 475"/>
              <a:gd name="T65" fmla="*/ 40622 h 552"/>
              <a:gd name="T66" fmla="*/ 38260 w 475"/>
              <a:gd name="T67" fmla="*/ 50688 h 552"/>
              <a:gd name="T68" fmla="*/ 10467 w 475"/>
              <a:gd name="T69" fmla="*/ 50688 h 552"/>
              <a:gd name="T70" fmla="*/ 0 w 475"/>
              <a:gd name="T71" fmla="*/ 40622 h 552"/>
              <a:gd name="T72" fmla="*/ 10467 w 475"/>
              <a:gd name="T73" fmla="*/ 30557 h 552"/>
              <a:gd name="T74" fmla="*/ 38260 w 475"/>
              <a:gd name="T75" fmla="*/ 30557 h 552"/>
              <a:gd name="T76" fmla="*/ 48728 w 475"/>
              <a:gd name="T77" fmla="*/ 40622 h 552"/>
              <a:gd name="T78" fmla="*/ 10467 w 475"/>
              <a:gd name="T79" fmla="*/ 88794 h 552"/>
              <a:gd name="T80" fmla="*/ 10467 w 475"/>
              <a:gd name="T81" fmla="*/ 88794 h 552"/>
              <a:gd name="T82" fmla="*/ 38260 w 475"/>
              <a:gd name="T83" fmla="*/ 88794 h 552"/>
              <a:gd name="T84" fmla="*/ 48728 w 475"/>
              <a:gd name="T85" fmla="*/ 98860 h 552"/>
              <a:gd name="T86" fmla="*/ 38260 w 475"/>
              <a:gd name="T87" fmla="*/ 109285 h 552"/>
              <a:gd name="T88" fmla="*/ 10467 w 475"/>
              <a:gd name="T89" fmla="*/ 109285 h 552"/>
              <a:gd name="T90" fmla="*/ 0 w 475"/>
              <a:gd name="T91" fmla="*/ 98860 h 552"/>
              <a:gd name="T92" fmla="*/ 10467 w 475"/>
              <a:gd name="T93" fmla="*/ 88794 h 552"/>
              <a:gd name="T94" fmla="*/ 10467 w 475"/>
              <a:gd name="T95" fmla="*/ 147391 h 552"/>
              <a:gd name="T96" fmla="*/ 10467 w 475"/>
              <a:gd name="T97" fmla="*/ 147391 h 552"/>
              <a:gd name="T98" fmla="*/ 38260 w 475"/>
              <a:gd name="T99" fmla="*/ 147391 h 552"/>
              <a:gd name="T100" fmla="*/ 48728 w 475"/>
              <a:gd name="T101" fmla="*/ 157456 h 552"/>
              <a:gd name="T102" fmla="*/ 38260 w 475"/>
              <a:gd name="T103" fmla="*/ 167522 h 552"/>
              <a:gd name="T104" fmla="*/ 10467 w 475"/>
              <a:gd name="T105" fmla="*/ 167522 h 552"/>
              <a:gd name="T106" fmla="*/ 0 w 475"/>
              <a:gd name="T107" fmla="*/ 157456 h 552"/>
              <a:gd name="T108" fmla="*/ 10467 w 475"/>
              <a:gd name="T109" fmla="*/ 147391 h 55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75" h="552">
                <a:moveTo>
                  <a:pt x="446" y="551"/>
                </a:moveTo>
                <a:lnTo>
                  <a:pt x="446" y="551"/>
                </a:lnTo>
                <a:cubicBezTo>
                  <a:pt x="417" y="551"/>
                  <a:pt x="417" y="551"/>
                  <a:pt x="417" y="551"/>
                </a:cubicBezTo>
                <a:cubicBezTo>
                  <a:pt x="417" y="0"/>
                  <a:pt x="417" y="0"/>
                  <a:pt x="417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60" y="0"/>
                  <a:pt x="474" y="14"/>
                  <a:pt x="474" y="28"/>
                </a:cubicBezTo>
                <a:cubicBezTo>
                  <a:pt x="474" y="523"/>
                  <a:pt x="474" y="523"/>
                  <a:pt x="474" y="523"/>
                </a:cubicBezTo>
                <a:cubicBezTo>
                  <a:pt x="474" y="537"/>
                  <a:pt x="460" y="551"/>
                  <a:pt x="446" y="551"/>
                </a:cubicBezTo>
                <a:close/>
                <a:moveTo>
                  <a:pt x="57" y="523"/>
                </a:moveTo>
                <a:lnTo>
                  <a:pt x="57" y="523"/>
                </a:lnTo>
                <a:cubicBezTo>
                  <a:pt x="57" y="495"/>
                  <a:pt x="57" y="495"/>
                  <a:pt x="57" y="495"/>
                </a:cubicBezTo>
                <a:cubicBezTo>
                  <a:pt x="106" y="495"/>
                  <a:pt x="106" y="495"/>
                  <a:pt x="106" y="495"/>
                </a:cubicBezTo>
                <a:cubicBezTo>
                  <a:pt x="135" y="495"/>
                  <a:pt x="163" y="466"/>
                  <a:pt x="163" y="438"/>
                </a:cubicBezTo>
                <a:cubicBezTo>
                  <a:pt x="163" y="403"/>
                  <a:pt x="135" y="381"/>
                  <a:pt x="106" y="381"/>
                </a:cubicBezTo>
                <a:cubicBezTo>
                  <a:pt x="57" y="381"/>
                  <a:pt x="57" y="381"/>
                  <a:pt x="57" y="381"/>
                </a:cubicBezTo>
                <a:cubicBezTo>
                  <a:pt x="57" y="332"/>
                  <a:pt x="57" y="332"/>
                  <a:pt x="57" y="33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35" y="332"/>
                  <a:pt x="163" y="304"/>
                  <a:pt x="163" y="275"/>
                </a:cubicBezTo>
                <a:cubicBezTo>
                  <a:pt x="163" y="247"/>
                  <a:pt x="135" y="219"/>
                  <a:pt x="106" y="21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106" y="169"/>
                  <a:pt x="106" y="169"/>
                  <a:pt x="106" y="169"/>
                </a:cubicBezTo>
                <a:cubicBezTo>
                  <a:pt x="135" y="169"/>
                  <a:pt x="163" y="148"/>
                  <a:pt x="163" y="113"/>
                </a:cubicBezTo>
                <a:cubicBezTo>
                  <a:pt x="163" y="85"/>
                  <a:pt x="135" y="56"/>
                  <a:pt x="106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14"/>
                  <a:pt x="71" y="0"/>
                  <a:pt x="85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51"/>
                  <a:pt x="389" y="551"/>
                  <a:pt x="389" y="551"/>
                </a:cubicBezTo>
                <a:cubicBezTo>
                  <a:pt x="85" y="551"/>
                  <a:pt x="85" y="551"/>
                  <a:pt x="85" y="551"/>
                </a:cubicBezTo>
                <a:cubicBezTo>
                  <a:pt x="71" y="551"/>
                  <a:pt x="57" y="537"/>
                  <a:pt x="57" y="52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35" y="134"/>
                  <a:pt x="120" y="141"/>
                  <a:pt x="106" y="14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15" y="141"/>
                  <a:pt x="0" y="134"/>
                  <a:pt x="0" y="113"/>
                </a:cubicBezTo>
                <a:cubicBezTo>
                  <a:pt x="0" y="99"/>
                  <a:pt x="15" y="85"/>
                  <a:pt x="29" y="85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20" y="85"/>
                  <a:pt x="135" y="99"/>
                  <a:pt x="135" y="113"/>
                </a:cubicBezTo>
                <a:close/>
                <a:moveTo>
                  <a:pt x="29" y="247"/>
                </a:moveTo>
                <a:lnTo>
                  <a:pt x="29" y="247"/>
                </a:lnTo>
                <a:cubicBezTo>
                  <a:pt x="106" y="247"/>
                  <a:pt x="106" y="247"/>
                  <a:pt x="106" y="247"/>
                </a:cubicBezTo>
                <a:cubicBezTo>
                  <a:pt x="120" y="247"/>
                  <a:pt x="135" y="261"/>
                  <a:pt x="135" y="275"/>
                </a:cubicBezTo>
                <a:cubicBezTo>
                  <a:pt x="135" y="290"/>
                  <a:pt x="120" y="304"/>
                  <a:pt x="106" y="304"/>
                </a:cubicBezTo>
                <a:cubicBezTo>
                  <a:pt x="29" y="304"/>
                  <a:pt x="29" y="304"/>
                  <a:pt x="29" y="304"/>
                </a:cubicBezTo>
                <a:cubicBezTo>
                  <a:pt x="15" y="304"/>
                  <a:pt x="0" y="290"/>
                  <a:pt x="0" y="275"/>
                </a:cubicBezTo>
                <a:cubicBezTo>
                  <a:pt x="0" y="261"/>
                  <a:pt x="15" y="247"/>
                  <a:pt x="29" y="247"/>
                </a:cubicBezTo>
                <a:close/>
                <a:moveTo>
                  <a:pt x="29" y="410"/>
                </a:moveTo>
                <a:lnTo>
                  <a:pt x="29" y="410"/>
                </a:lnTo>
                <a:cubicBezTo>
                  <a:pt x="106" y="410"/>
                  <a:pt x="106" y="410"/>
                  <a:pt x="106" y="410"/>
                </a:cubicBezTo>
                <a:cubicBezTo>
                  <a:pt x="120" y="410"/>
                  <a:pt x="135" y="417"/>
                  <a:pt x="135" y="438"/>
                </a:cubicBezTo>
                <a:cubicBezTo>
                  <a:pt x="135" y="452"/>
                  <a:pt x="120" y="466"/>
                  <a:pt x="106" y="466"/>
                </a:cubicBezTo>
                <a:cubicBezTo>
                  <a:pt x="29" y="466"/>
                  <a:pt x="29" y="466"/>
                  <a:pt x="29" y="466"/>
                </a:cubicBezTo>
                <a:cubicBezTo>
                  <a:pt x="15" y="466"/>
                  <a:pt x="0" y="452"/>
                  <a:pt x="0" y="438"/>
                </a:cubicBezTo>
                <a:cubicBezTo>
                  <a:pt x="0" y="417"/>
                  <a:pt x="15" y="410"/>
                  <a:pt x="29" y="41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21" name="Freeform 71">
            <a:extLst>
              <a:ext uri="{FF2B5EF4-FFF2-40B4-BE49-F238E27FC236}">
                <a16:creationId xmlns:a16="http://schemas.microsoft.com/office/drawing/2014/main" id="{E13CABA3-C63E-4331-9F5A-E93E437782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11884" y="6616895"/>
            <a:ext cx="834042" cy="828000"/>
          </a:xfrm>
          <a:custGeom>
            <a:avLst/>
            <a:gdLst>
              <a:gd name="T0" fmla="*/ 523 w 609"/>
              <a:gd name="T1" fmla="*/ 361 h 602"/>
              <a:gd name="T2" fmla="*/ 523 w 609"/>
              <a:gd name="T3" fmla="*/ 361 h 602"/>
              <a:gd name="T4" fmla="*/ 502 w 609"/>
              <a:gd name="T5" fmla="*/ 410 h 602"/>
              <a:gd name="T6" fmla="*/ 523 w 609"/>
              <a:gd name="T7" fmla="*/ 502 h 602"/>
              <a:gd name="T8" fmla="*/ 509 w 609"/>
              <a:gd name="T9" fmla="*/ 523 h 602"/>
              <a:gd name="T10" fmla="*/ 417 w 609"/>
              <a:gd name="T11" fmla="*/ 495 h 602"/>
              <a:gd name="T12" fmla="*/ 361 w 609"/>
              <a:gd name="T13" fmla="*/ 523 h 602"/>
              <a:gd name="T14" fmla="*/ 368 w 609"/>
              <a:gd name="T15" fmla="*/ 523 h 602"/>
              <a:gd name="T16" fmla="*/ 311 w 609"/>
              <a:gd name="T17" fmla="*/ 601 h 602"/>
              <a:gd name="T18" fmla="*/ 297 w 609"/>
              <a:gd name="T19" fmla="*/ 601 h 602"/>
              <a:gd name="T20" fmla="*/ 240 w 609"/>
              <a:gd name="T21" fmla="*/ 516 h 602"/>
              <a:gd name="T22" fmla="*/ 191 w 609"/>
              <a:gd name="T23" fmla="*/ 495 h 602"/>
              <a:gd name="T24" fmla="*/ 191 w 609"/>
              <a:gd name="T25" fmla="*/ 502 h 602"/>
              <a:gd name="T26" fmla="*/ 99 w 609"/>
              <a:gd name="T27" fmla="*/ 516 h 602"/>
              <a:gd name="T28" fmla="*/ 85 w 609"/>
              <a:gd name="T29" fmla="*/ 509 h 602"/>
              <a:gd name="T30" fmla="*/ 106 w 609"/>
              <a:gd name="T31" fmla="*/ 410 h 602"/>
              <a:gd name="T32" fmla="*/ 85 w 609"/>
              <a:gd name="T33" fmla="*/ 361 h 602"/>
              <a:gd name="T34" fmla="*/ 0 w 609"/>
              <a:gd name="T35" fmla="*/ 304 h 602"/>
              <a:gd name="T36" fmla="*/ 0 w 609"/>
              <a:gd name="T37" fmla="*/ 290 h 602"/>
              <a:gd name="T38" fmla="*/ 85 w 609"/>
              <a:gd name="T39" fmla="*/ 240 h 602"/>
              <a:gd name="T40" fmla="*/ 106 w 609"/>
              <a:gd name="T41" fmla="*/ 184 h 602"/>
              <a:gd name="T42" fmla="*/ 85 w 609"/>
              <a:gd name="T43" fmla="*/ 92 h 602"/>
              <a:gd name="T44" fmla="*/ 99 w 609"/>
              <a:gd name="T45" fmla="*/ 78 h 602"/>
              <a:gd name="T46" fmla="*/ 191 w 609"/>
              <a:gd name="T47" fmla="*/ 99 h 602"/>
              <a:gd name="T48" fmla="*/ 240 w 609"/>
              <a:gd name="T49" fmla="*/ 78 h 602"/>
              <a:gd name="T50" fmla="*/ 297 w 609"/>
              <a:gd name="T51" fmla="*/ 0 h 602"/>
              <a:gd name="T52" fmla="*/ 311 w 609"/>
              <a:gd name="T53" fmla="*/ 0 h 602"/>
              <a:gd name="T54" fmla="*/ 368 w 609"/>
              <a:gd name="T55" fmla="*/ 78 h 602"/>
              <a:gd name="T56" fmla="*/ 417 w 609"/>
              <a:gd name="T57" fmla="*/ 99 h 602"/>
              <a:gd name="T58" fmla="*/ 509 w 609"/>
              <a:gd name="T59" fmla="*/ 78 h 602"/>
              <a:gd name="T60" fmla="*/ 523 w 609"/>
              <a:gd name="T61" fmla="*/ 92 h 602"/>
              <a:gd name="T62" fmla="*/ 502 w 609"/>
              <a:gd name="T63" fmla="*/ 184 h 602"/>
              <a:gd name="T64" fmla="*/ 523 w 609"/>
              <a:gd name="T65" fmla="*/ 240 h 602"/>
              <a:gd name="T66" fmla="*/ 608 w 609"/>
              <a:gd name="T67" fmla="*/ 290 h 602"/>
              <a:gd name="T68" fmla="*/ 608 w 609"/>
              <a:gd name="T69" fmla="*/ 304 h 602"/>
              <a:gd name="T70" fmla="*/ 523 w 609"/>
              <a:gd name="T71" fmla="*/ 361 h 602"/>
              <a:gd name="T72" fmla="*/ 304 w 609"/>
              <a:gd name="T73" fmla="*/ 127 h 602"/>
              <a:gd name="T74" fmla="*/ 304 w 609"/>
              <a:gd name="T75" fmla="*/ 127 h 602"/>
              <a:gd name="T76" fmla="*/ 134 w 609"/>
              <a:gd name="T77" fmla="*/ 297 h 602"/>
              <a:gd name="T78" fmla="*/ 304 w 609"/>
              <a:gd name="T79" fmla="*/ 467 h 602"/>
              <a:gd name="T80" fmla="*/ 474 w 609"/>
              <a:gd name="T81" fmla="*/ 297 h 602"/>
              <a:gd name="T82" fmla="*/ 304 w 609"/>
              <a:gd name="T83" fmla="*/ 127 h 602"/>
              <a:gd name="T84" fmla="*/ 304 w 609"/>
              <a:gd name="T85" fmla="*/ 410 h 602"/>
              <a:gd name="T86" fmla="*/ 304 w 609"/>
              <a:gd name="T87" fmla="*/ 410 h 602"/>
              <a:gd name="T88" fmla="*/ 191 w 609"/>
              <a:gd name="T89" fmla="*/ 297 h 602"/>
              <a:gd name="T90" fmla="*/ 304 w 609"/>
              <a:gd name="T91" fmla="*/ 184 h 602"/>
              <a:gd name="T92" fmla="*/ 417 w 609"/>
              <a:gd name="T93" fmla="*/ 297 h 602"/>
              <a:gd name="T94" fmla="*/ 304 w 609"/>
              <a:gd name="T95" fmla="*/ 410 h 602"/>
              <a:gd name="T96" fmla="*/ 304 w 609"/>
              <a:gd name="T97" fmla="*/ 240 h 602"/>
              <a:gd name="T98" fmla="*/ 304 w 609"/>
              <a:gd name="T99" fmla="*/ 240 h 602"/>
              <a:gd name="T100" fmla="*/ 247 w 609"/>
              <a:gd name="T101" fmla="*/ 297 h 602"/>
              <a:gd name="T102" fmla="*/ 304 w 609"/>
              <a:gd name="T103" fmla="*/ 353 h 602"/>
              <a:gd name="T104" fmla="*/ 361 w 609"/>
              <a:gd name="T105" fmla="*/ 297 h 602"/>
              <a:gd name="T106" fmla="*/ 304 w 609"/>
              <a:gd name="T107" fmla="*/ 24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9" h="602">
                <a:moveTo>
                  <a:pt x="523" y="361"/>
                </a:moveTo>
                <a:lnTo>
                  <a:pt x="523" y="361"/>
                </a:lnTo>
                <a:cubicBezTo>
                  <a:pt x="523" y="382"/>
                  <a:pt x="516" y="396"/>
                  <a:pt x="502" y="410"/>
                </a:cubicBezTo>
                <a:cubicBezTo>
                  <a:pt x="502" y="417"/>
                  <a:pt x="551" y="474"/>
                  <a:pt x="523" y="502"/>
                </a:cubicBezTo>
                <a:cubicBezTo>
                  <a:pt x="509" y="523"/>
                  <a:pt x="509" y="523"/>
                  <a:pt x="509" y="523"/>
                </a:cubicBezTo>
                <a:cubicBezTo>
                  <a:pt x="488" y="544"/>
                  <a:pt x="431" y="509"/>
                  <a:pt x="417" y="495"/>
                </a:cubicBezTo>
                <a:cubicBezTo>
                  <a:pt x="403" y="509"/>
                  <a:pt x="382" y="516"/>
                  <a:pt x="361" y="523"/>
                </a:cubicBezTo>
                <a:cubicBezTo>
                  <a:pt x="368" y="523"/>
                  <a:pt x="368" y="523"/>
                  <a:pt x="368" y="523"/>
                </a:cubicBezTo>
                <a:cubicBezTo>
                  <a:pt x="368" y="523"/>
                  <a:pt x="354" y="601"/>
                  <a:pt x="311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262" y="601"/>
                  <a:pt x="247" y="530"/>
                  <a:pt x="240" y="516"/>
                </a:cubicBezTo>
                <a:cubicBezTo>
                  <a:pt x="226" y="516"/>
                  <a:pt x="205" y="509"/>
                  <a:pt x="191" y="495"/>
                </a:cubicBezTo>
                <a:cubicBezTo>
                  <a:pt x="191" y="502"/>
                  <a:pt x="191" y="502"/>
                  <a:pt x="191" y="502"/>
                </a:cubicBezTo>
                <a:cubicBezTo>
                  <a:pt x="191" y="502"/>
                  <a:pt x="127" y="551"/>
                  <a:pt x="99" y="516"/>
                </a:cubicBezTo>
                <a:cubicBezTo>
                  <a:pt x="85" y="509"/>
                  <a:pt x="85" y="509"/>
                  <a:pt x="85" y="509"/>
                </a:cubicBezTo>
                <a:cubicBezTo>
                  <a:pt x="64" y="481"/>
                  <a:pt x="99" y="424"/>
                  <a:pt x="106" y="410"/>
                </a:cubicBezTo>
                <a:cubicBezTo>
                  <a:pt x="99" y="396"/>
                  <a:pt x="92" y="382"/>
                  <a:pt x="85" y="361"/>
                </a:cubicBezTo>
                <a:cubicBezTo>
                  <a:pt x="71" y="361"/>
                  <a:pt x="0" y="339"/>
                  <a:pt x="0" y="30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55"/>
                  <a:pt x="71" y="240"/>
                  <a:pt x="85" y="240"/>
                </a:cubicBezTo>
                <a:cubicBezTo>
                  <a:pt x="92" y="219"/>
                  <a:pt x="99" y="205"/>
                  <a:pt x="106" y="184"/>
                </a:cubicBezTo>
                <a:cubicBezTo>
                  <a:pt x="99" y="177"/>
                  <a:pt x="57" y="113"/>
                  <a:pt x="85" y="92"/>
                </a:cubicBezTo>
                <a:cubicBezTo>
                  <a:pt x="99" y="78"/>
                  <a:pt x="99" y="78"/>
                  <a:pt x="99" y="78"/>
                </a:cubicBezTo>
                <a:cubicBezTo>
                  <a:pt x="120" y="50"/>
                  <a:pt x="177" y="92"/>
                  <a:pt x="191" y="99"/>
                </a:cubicBezTo>
                <a:cubicBezTo>
                  <a:pt x="205" y="92"/>
                  <a:pt x="226" y="85"/>
                  <a:pt x="240" y="78"/>
                </a:cubicBezTo>
                <a:cubicBezTo>
                  <a:pt x="247" y="64"/>
                  <a:pt x="269" y="0"/>
                  <a:pt x="297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46" y="0"/>
                  <a:pt x="361" y="57"/>
                  <a:pt x="368" y="78"/>
                </a:cubicBezTo>
                <a:cubicBezTo>
                  <a:pt x="382" y="85"/>
                  <a:pt x="403" y="92"/>
                  <a:pt x="417" y="99"/>
                </a:cubicBezTo>
                <a:cubicBezTo>
                  <a:pt x="431" y="92"/>
                  <a:pt x="488" y="57"/>
                  <a:pt x="509" y="78"/>
                </a:cubicBezTo>
                <a:cubicBezTo>
                  <a:pt x="523" y="92"/>
                  <a:pt x="523" y="92"/>
                  <a:pt x="523" y="92"/>
                </a:cubicBezTo>
                <a:cubicBezTo>
                  <a:pt x="551" y="120"/>
                  <a:pt x="516" y="170"/>
                  <a:pt x="502" y="184"/>
                </a:cubicBezTo>
                <a:cubicBezTo>
                  <a:pt x="516" y="205"/>
                  <a:pt x="523" y="219"/>
                  <a:pt x="523" y="240"/>
                </a:cubicBezTo>
                <a:cubicBezTo>
                  <a:pt x="530" y="240"/>
                  <a:pt x="608" y="248"/>
                  <a:pt x="608" y="290"/>
                </a:cubicBezTo>
                <a:cubicBezTo>
                  <a:pt x="608" y="304"/>
                  <a:pt x="608" y="304"/>
                  <a:pt x="608" y="304"/>
                </a:cubicBezTo>
                <a:cubicBezTo>
                  <a:pt x="608" y="339"/>
                  <a:pt x="544" y="353"/>
                  <a:pt x="523" y="361"/>
                </a:cubicBezTo>
                <a:close/>
                <a:moveTo>
                  <a:pt x="304" y="127"/>
                </a:moveTo>
                <a:lnTo>
                  <a:pt x="304" y="127"/>
                </a:lnTo>
                <a:cubicBezTo>
                  <a:pt x="212" y="127"/>
                  <a:pt x="134" y="205"/>
                  <a:pt x="134" y="297"/>
                </a:cubicBezTo>
                <a:cubicBezTo>
                  <a:pt x="134" y="396"/>
                  <a:pt x="212" y="467"/>
                  <a:pt x="304" y="467"/>
                </a:cubicBezTo>
                <a:cubicBezTo>
                  <a:pt x="396" y="467"/>
                  <a:pt x="474" y="396"/>
                  <a:pt x="474" y="297"/>
                </a:cubicBezTo>
                <a:cubicBezTo>
                  <a:pt x="474" y="205"/>
                  <a:pt x="396" y="127"/>
                  <a:pt x="304" y="127"/>
                </a:cubicBezTo>
                <a:close/>
                <a:moveTo>
                  <a:pt x="304" y="410"/>
                </a:moveTo>
                <a:lnTo>
                  <a:pt x="304" y="410"/>
                </a:lnTo>
                <a:cubicBezTo>
                  <a:pt x="240" y="410"/>
                  <a:pt x="191" y="361"/>
                  <a:pt x="191" y="297"/>
                </a:cubicBezTo>
                <a:cubicBezTo>
                  <a:pt x="191" y="233"/>
                  <a:pt x="240" y="184"/>
                  <a:pt x="304" y="184"/>
                </a:cubicBezTo>
                <a:cubicBezTo>
                  <a:pt x="368" y="184"/>
                  <a:pt x="417" y="233"/>
                  <a:pt x="417" y="297"/>
                </a:cubicBezTo>
                <a:cubicBezTo>
                  <a:pt x="417" y="361"/>
                  <a:pt x="368" y="410"/>
                  <a:pt x="304" y="410"/>
                </a:cubicBezTo>
                <a:close/>
                <a:moveTo>
                  <a:pt x="304" y="240"/>
                </a:moveTo>
                <a:lnTo>
                  <a:pt x="304" y="240"/>
                </a:lnTo>
                <a:cubicBezTo>
                  <a:pt x="276" y="240"/>
                  <a:pt x="247" y="269"/>
                  <a:pt x="247" y="297"/>
                </a:cubicBezTo>
                <a:cubicBezTo>
                  <a:pt x="247" y="332"/>
                  <a:pt x="276" y="353"/>
                  <a:pt x="304" y="353"/>
                </a:cubicBezTo>
                <a:cubicBezTo>
                  <a:pt x="332" y="353"/>
                  <a:pt x="361" y="332"/>
                  <a:pt x="361" y="297"/>
                </a:cubicBezTo>
                <a:cubicBezTo>
                  <a:pt x="361" y="269"/>
                  <a:pt x="332" y="240"/>
                  <a:pt x="304" y="24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2" name="Freeform 78">
            <a:extLst>
              <a:ext uri="{FF2B5EF4-FFF2-40B4-BE49-F238E27FC236}">
                <a16:creationId xmlns:a16="http://schemas.microsoft.com/office/drawing/2014/main" id="{6482AD9B-59F3-4B9A-83D4-46E337EA5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86879" y="6618229"/>
            <a:ext cx="821375" cy="828000"/>
          </a:xfrm>
          <a:custGeom>
            <a:avLst/>
            <a:gdLst>
              <a:gd name="T0" fmla="*/ 537 w 545"/>
              <a:gd name="T1" fmla="*/ 50 h 553"/>
              <a:gd name="T2" fmla="*/ 445 w 545"/>
              <a:gd name="T3" fmla="*/ 191 h 553"/>
              <a:gd name="T4" fmla="*/ 445 w 545"/>
              <a:gd name="T5" fmla="*/ 248 h 553"/>
              <a:gd name="T6" fmla="*/ 304 w 545"/>
              <a:gd name="T7" fmla="*/ 219 h 553"/>
              <a:gd name="T8" fmla="*/ 332 w 545"/>
              <a:gd name="T9" fmla="*/ 78 h 553"/>
              <a:gd name="T10" fmla="*/ 360 w 545"/>
              <a:gd name="T11" fmla="*/ 149 h 553"/>
              <a:gd name="T12" fmla="*/ 502 w 545"/>
              <a:gd name="T13" fmla="*/ 7 h 553"/>
              <a:gd name="T14" fmla="*/ 544 w 545"/>
              <a:gd name="T15" fmla="*/ 28 h 553"/>
              <a:gd name="T16" fmla="*/ 332 w 545"/>
              <a:gd name="T17" fmla="*/ 304 h 553"/>
              <a:gd name="T18" fmla="*/ 445 w 545"/>
              <a:gd name="T19" fmla="*/ 304 h 553"/>
              <a:gd name="T20" fmla="*/ 445 w 545"/>
              <a:gd name="T21" fmla="*/ 361 h 553"/>
              <a:gd name="T22" fmla="*/ 537 w 545"/>
              <a:gd name="T23" fmla="*/ 502 h 553"/>
              <a:gd name="T24" fmla="*/ 544 w 545"/>
              <a:gd name="T25" fmla="*/ 523 h 553"/>
              <a:gd name="T26" fmla="*/ 502 w 545"/>
              <a:gd name="T27" fmla="*/ 545 h 553"/>
              <a:gd name="T28" fmla="*/ 360 w 545"/>
              <a:gd name="T29" fmla="*/ 403 h 553"/>
              <a:gd name="T30" fmla="*/ 332 w 545"/>
              <a:gd name="T31" fmla="*/ 474 h 553"/>
              <a:gd name="T32" fmla="*/ 304 w 545"/>
              <a:gd name="T33" fmla="*/ 332 h 553"/>
              <a:gd name="T34" fmla="*/ 219 w 545"/>
              <a:gd name="T35" fmla="*/ 474 h 553"/>
              <a:gd name="T36" fmla="*/ 191 w 545"/>
              <a:gd name="T37" fmla="*/ 445 h 553"/>
              <a:gd name="T38" fmla="*/ 49 w 545"/>
              <a:gd name="T39" fmla="*/ 545 h 553"/>
              <a:gd name="T40" fmla="*/ 28 w 545"/>
              <a:gd name="T41" fmla="*/ 552 h 553"/>
              <a:gd name="T42" fmla="*/ 7 w 545"/>
              <a:gd name="T43" fmla="*/ 502 h 553"/>
              <a:gd name="T44" fmla="*/ 148 w 545"/>
              <a:gd name="T45" fmla="*/ 361 h 553"/>
              <a:gd name="T46" fmla="*/ 78 w 545"/>
              <a:gd name="T47" fmla="*/ 332 h 553"/>
              <a:gd name="T48" fmla="*/ 219 w 545"/>
              <a:gd name="T49" fmla="*/ 304 h 553"/>
              <a:gd name="T50" fmla="*/ 247 w 545"/>
              <a:gd name="T51" fmla="*/ 445 h 553"/>
              <a:gd name="T52" fmla="*/ 219 w 545"/>
              <a:gd name="T53" fmla="*/ 248 h 553"/>
              <a:gd name="T54" fmla="*/ 106 w 545"/>
              <a:gd name="T55" fmla="*/ 248 h 553"/>
              <a:gd name="T56" fmla="*/ 106 w 545"/>
              <a:gd name="T57" fmla="*/ 191 h 553"/>
              <a:gd name="T58" fmla="*/ 7 w 545"/>
              <a:gd name="T59" fmla="*/ 50 h 553"/>
              <a:gd name="T60" fmla="*/ 0 w 545"/>
              <a:gd name="T61" fmla="*/ 28 h 553"/>
              <a:gd name="T62" fmla="*/ 49 w 545"/>
              <a:gd name="T63" fmla="*/ 7 h 553"/>
              <a:gd name="T64" fmla="*/ 191 w 545"/>
              <a:gd name="T65" fmla="*/ 149 h 553"/>
              <a:gd name="T66" fmla="*/ 219 w 545"/>
              <a:gd name="T67" fmla="*/ 78 h 553"/>
              <a:gd name="T68" fmla="*/ 247 w 545"/>
              <a:gd name="T69" fmla="*/ 21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5" h="553">
                <a:moveTo>
                  <a:pt x="537" y="50"/>
                </a:moveTo>
                <a:lnTo>
                  <a:pt x="537" y="50"/>
                </a:lnTo>
                <a:cubicBezTo>
                  <a:pt x="396" y="191"/>
                  <a:pt x="396" y="191"/>
                  <a:pt x="396" y="191"/>
                </a:cubicBezTo>
                <a:cubicBezTo>
                  <a:pt x="445" y="191"/>
                  <a:pt x="445" y="191"/>
                  <a:pt x="445" y="191"/>
                </a:cubicBezTo>
                <a:cubicBezTo>
                  <a:pt x="459" y="191"/>
                  <a:pt x="473" y="205"/>
                  <a:pt x="473" y="219"/>
                </a:cubicBezTo>
                <a:cubicBezTo>
                  <a:pt x="473" y="234"/>
                  <a:pt x="459" y="248"/>
                  <a:pt x="445" y="248"/>
                </a:cubicBezTo>
                <a:cubicBezTo>
                  <a:pt x="332" y="248"/>
                  <a:pt x="332" y="248"/>
                  <a:pt x="332" y="248"/>
                </a:cubicBezTo>
                <a:cubicBezTo>
                  <a:pt x="311" y="248"/>
                  <a:pt x="304" y="234"/>
                  <a:pt x="304" y="219"/>
                </a:cubicBezTo>
                <a:cubicBezTo>
                  <a:pt x="304" y="106"/>
                  <a:pt x="304" y="106"/>
                  <a:pt x="304" y="106"/>
                </a:cubicBezTo>
                <a:cubicBezTo>
                  <a:pt x="304" y="92"/>
                  <a:pt x="311" y="78"/>
                  <a:pt x="332" y="78"/>
                </a:cubicBezTo>
                <a:cubicBezTo>
                  <a:pt x="346" y="78"/>
                  <a:pt x="360" y="92"/>
                  <a:pt x="360" y="106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502" y="7"/>
                  <a:pt x="502" y="7"/>
                  <a:pt x="502" y="7"/>
                </a:cubicBezTo>
                <a:lnTo>
                  <a:pt x="502" y="7"/>
                </a:lnTo>
                <a:cubicBezTo>
                  <a:pt x="502" y="7"/>
                  <a:pt x="509" y="0"/>
                  <a:pt x="516" y="0"/>
                </a:cubicBezTo>
                <a:cubicBezTo>
                  <a:pt x="537" y="0"/>
                  <a:pt x="544" y="14"/>
                  <a:pt x="544" y="28"/>
                </a:cubicBezTo>
                <a:cubicBezTo>
                  <a:pt x="544" y="36"/>
                  <a:pt x="544" y="43"/>
                  <a:pt x="537" y="50"/>
                </a:cubicBezTo>
                <a:close/>
                <a:moveTo>
                  <a:pt x="332" y="304"/>
                </a:moveTo>
                <a:lnTo>
                  <a:pt x="332" y="304"/>
                </a:lnTo>
                <a:cubicBezTo>
                  <a:pt x="445" y="304"/>
                  <a:pt x="445" y="304"/>
                  <a:pt x="445" y="304"/>
                </a:cubicBezTo>
                <a:cubicBezTo>
                  <a:pt x="459" y="304"/>
                  <a:pt x="473" y="318"/>
                  <a:pt x="473" y="332"/>
                </a:cubicBezTo>
                <a:cubicBezTo>
                  <a:pt x="473" y="347"/>
                  <a:pt x="459" y="361"/>
                  <a:pt x="445" y="361"/>
                </a:cubicBezTo>
                <a:cubicBezTo>
                  <a:pt x="396" y="361"/>
                  <a:pt x="396" y="361"/>
                  <a:pt x="396" y="361"/>
                </a:cubicBezTo>
                <a:cubicBezTo>
                  <a:pt x="537" y="502"/>
                  <a:pt x="537" y="502"/>
                  <a:pt x="537" y="502"/>
                </a:cubicBezTo>
                <a:lnTo>
                  <a:pt x="537" y="502"/>
                </a:lnTo>
                <a:cubicBezTo>
                  <a:pt x="544" y="509"/>
                  <a:pt x="544" y="516"/>
                  <a:pt x="544" y="523"/>
                </a:cubicBezTo>
                <a:cubicBezTo>
                  <a:pt x="544" y="537"/>
                  <a:pt x="537" y="552"/>
                  <a:pt x="516" y="552"/>
                </a:cubicBezTo>
                <a:cubicBezTo>
                  <a:pt x="509" y="552"/>
                  <a:pt x="502" y="545"/>
                  <a:pt x="502" y="545"/>
                </a:cubicBezTo>
                <a:lnTo>
                  <a:pt x="502" y="545"/>
                </a:lnTo>
                <a:cubicBezTo>
                  <a:pt x="360" y="403"/>
                  <a:pt x="360" y="403"/>
                  <a:pt x="360" y="403"/>
                </a:cubicBezTo>
                <a:cubicBezTo>
                  <a:pt x="360" y="445"/>
                  <a:pt x="360" y="445"/>
                  <a:pt x="360" y="445"/>
                </a:cubicBezTo>
                <a:cubicBezTo>
                  <a:pt x="360" y="460"/>
                  <a:pt x="346" y="474"/>
                  <a:pt x="332" y="474"/>
                </a:cubicBezTo>
                <a:cubicBezTo>
                  <a:pt x="311" y="474"/>
                  <a:pt x="304" y="460"/>
                  <a:pt x="304" y="445"/>
                </a:cubicBezTo>
                <a:cubicBezTo>
                  <a:pt x="304" y="332"/>
                  <a:pt x="304" y="332"/>
                  <a:pt x="304" y="332"/>
                </a:cubicBezTo>
                <a:cubicBezTo>
                  <a:pt x="304" y="318"/>
                  <a:pt x="311" y="304"/>
                  <a:pt x="332" y="304"/>
                </a:cubicBezTo>
                <a:close/>
                <a:moveTo>
                  <a:pt x="219" y="474"/>
                </a:moveTo>
                <a:lnTo>
                  <a:pt x="219" y="474"/>
                </a:lnTo>
                <a:cubicBezTo>
                  <a:pt x="198" y="474"/>
                  <a:pt x="191" y="460"/>
                  <a:pt x="191" y="445"/>
                </a:cubicBezTo>
                <a:cubicBezTo>
                  <a:pt x="191" y="403"/>
                  <a:pt x="191" y="403"/>
                  <a:pt x="191" y="403"/>
                </a:cubicBezTo>
                <a:cubicBezTo>
                  <a:pt x="49" y="545"/>
                  <a:pt x="49" y="545"/>
                  <a:pt x="49" y="545"/>
                </a:cubicBezTo>
                <a:lnTo>
                  <a:pt x="49" y="545"/>
                </a:lnTo>
                <a:cubicBezTo>
                  <a:pt x="42" y="545"/>
                  <a:pt x="35" y="552"/>
                  <a:pt x="28" y="552"/>
                </a:cubicBezTo>
                <a:cubicBezTo>
                  <a:pt x="14" y="552"/>
                  <a:pt x="0" y="537"/>
                  <a:pt x="0" y="523"/>
                </a:cubicBezTo>
                <a:cubicBezTo>
                  <a:pt x="0" y="516"/>
                  <a:pt x="0" y="509"/>
                  <a:pt x="7" y="502"/>
                </a:cubicBezTo>
                <a:lnTo>
                  <a:pt x="7" y="502"/>
                </a:lnTo>
                <a:cubicBezTo>
                  <a:pt x="148" y="361"/>
                  <a:pt x="148" y="361"/>
                  <a:pt x="148" y="361"/>
                </a:cubicBezTo>
                <a:cubicBezTo>
                  <a:pt x="106" y="361"/>
                  <a:pt x="106" y="361"/>
                  <a:pt x="106" y="361"/>
                </a:cubicBezTo>
                <a:cubicBezTo>
                  <a:pt x="85" y="361"/>
                  <a:pt x="78" y="347"/>
                  <a:pt x="78" y="332"/>
                </a:cubicBezTo>
                <a:cubicBezTo>
                  <a:pt x="78" y="318"/>
                  <a:pt x="85" y="304"/>
                  <a:pt x="106" y="304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33" y="304"/>
                  <a:pt x="247" y="318"/>
                  <a:pt x="247" y="332"/>
                </a:cubicBezTo>
                <a:cubicBezTo>
                  <a:pt x="247" y="445"/>
                  <a:pt x="247" y="445"/>
                  <a:pt x="247" y="445"/>
                </a:cubicBezTo>
                <a:cubicBezTo>
                  <a:pt x="247" y="460"/>
                  <a:pt x="233" y="474"/>
                  <a:pt x="219" y="474"/>
                </a:cubicBezTo>
                <a:close/>
                <a:moveTo>
                  <a:pt x="219" y="248"/>
                </a:moveTo>
                <a:lnTo>
                  <a:pt x="219" y="248"/>
                </a:lnTo>
                <a:cubicBezTo>
                  <a:pt x="106" y="248"/>
                  <a:pt x="106" y="248"/>
                  <a:pt x="106" y="248"/>
                </a:cubicBezTo>
                <a:cubicBezTo>
                  <a:pt x="85" y="248"/>
                  <a:pt x="78" y="234"/>
                  <a:pt x="78" y="219"/>
                </a:cubicBezTo>
                <a:cubicBezTo>
                  <a:pt x="78" y="205"/>
                  <a:pt x="85" y="191"/>
                  <a:pt x="106" y="191"/>
                </a:cubicBezTo>
                <a:cubicBezTo>
                  <a:pt x="148" y="191"/>
                  <a:pt x="148" y="191"/>
                  <a:pt x="148" y="191"/>
                </a:cubicBezTo>
                <a:cubicBezTo>
                  <a:pt x="7" y="50"/>
                  <a:pt x="7" y="50"/>
                  <a:pt x="7" y="50"/>
                </a:cubicBezTo>
                <a:lnTo>
                  <a:pt x="7" y="50"/>
                </a:lnTo>
                <a:cubicBezTo>
                  <a:pt x="0" y="43"/>
                  <a:pt x="0" y="36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2" y="7"/>
                  <a:pt x="49" y="7"/>
                </a:cubicBezTo>
                <a:lnTo>
                  <a:pt x="49" y="7"/>
                </a:lnTo>
                <a:cubicBezTo>
                  <a:pt x="191" y="149"/>
                  <a:pt x="191" y="149"/>
                  <a:pt x="191" y="149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91" y="92"/>
                  <a:pt x="198" y="78"/>
                  <a:pt x="219" y="78"/>
                </a:cubicBezTo>
                <a:cubicBezTo>
                  <a:pt x="233" y="78"/>
                  <a:pt x="247" y="92"/>
                  <a:pt x="247" y="106"/>
                </a:cubicBezTo>
                <a:cubicBezTo>
                  <a:pt x="247" y="219"/>
                  <a:pt x="247" y="219"/>
                  <a:pt x="247" y="219"/>
                </a:cubicBezTo>
                <a:cubicBezTo>
                  <a:pt x="247" y="234"/>
                  <a:pt x="233" y="248"/>
                  <a:pt x="219" y="24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4" name="Freeform 111">
            <a:extLst>
              <a:ext uri="{FF2B5EF4-FFF2-40B4-BE49-F238E27FC236}">
                <a16:creationId xmlns:a16="http://schemas.microsoft.com/office/drawing/2014/main" id="{DAF11916-B3AB-489A-842B-E653AE8EA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12517" y="6616895"/>
            <a:ext cx="828004" cy="828000"/>
          </a:xfrm>
          <a:custGeom>
            <a:avLst/>
            <a:gdLst>
              <a:gd name="T0" fmla="*/ 211708 w 602"/>
              <a:gd name="T1" fmla="*/ 181360 h 602"/>
              <a:gd name="T2" fmla="*/ 211708 w 602"/>
              <a:gd name="T3" fmla="*/ 181360 h 602"/>
              <a:gd name="T4" fmla="*/ 217127 w 602"/>
              <a:gd name="T5" fmla="*/ 196533 h 602"/>
              <a:gd name="T6" fmla="*/ 196534 w 602"/>
              <a:gd name="T7" fmla="*/ 217126 h 602"/>
              <a:gd name="T8" fmla="*/ 183889 w 602"/>
              <a:gd name="T9" fmla="*/ 212068 h 602"/>
              <a:gd name="T10" fmla="*/ 183889 w 602"/>
              <a:gd name="T11" fmla="*/ 212068 h 602"/>
              <a:gd name="T12" fmla="*/ 122472 w 602"/>
              <a:gd name="T13" fmla="*/ 150651 h 602"/>
              <a:gd name="T14" fmla="*/ 81648 w 602"/>
              <a:gd name="T15" fmla="*/ 163657 h 602"/>
              <a:gd name="T16" fmla="*/ 0 w 602"/>
              <a:gd name="T17" fmla="*/ 81648 h 602"/>
              <a:gd name="T18" fmla="*/ 81648 w 602"/>
              <a:gd name="T19" fmla="*/ 0 h 602"/>
              <a:gd name="T20" fmla="*/ 163297 w 602"/>
              <a:gd name="T21" fmla="*/ 81648 h 602"/>
              <a:gd name="T22" fmla="*/ 153181 w 602"/>
              <a:gd name="T23" fmla="*/ 122833 h 602"/>
              <a:gd name="T24" fmla="*/ 211708 w 602"/>
              <a:gd name="T25" fmla="*/ 181360 h 602"/>
              <a:gd name="T26" fmla="*/ 81648 w 602"/>
              <a:gd name="T27" fmla="*/ 20593 h 602"/>
              <a:gd name="T28" fmla="*/ 81648 w 602"/>
              <a:gd name="T29" fmla="*/ 20593 h 602"/>
              <a:gd name="T30" fmla="*/ 20231 w 602"/>
              <a:gd name="T31" fmla="*/ 81648 h 602"/>
              <a:gd name="T32" fmla="*/ 81648 w 602"/>
              <a:gd name="T33" fmla="*/ 143065 h 602"/>
              <a:gd name="T34" fmla="*/ 143065 w 602"/>
              <a:gd name="T35" fmla="*/ 81648 h 602"/>
              <a:gd name="T36" fmla="*/ 81648 w 602"/>
              <a:gd name="T37" fmla="*/ 20593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3F1E5000-7F01-40B8-9595-1EC70B88B992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33DEFD1-79A8-44E0-BD64-9C7AD154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lassholder for bilde 38" descr="Et bilde som inneholder person, mann, stående, plante&#10;&#10;Automatisk generert beskrivelse">
            <a:extLst>
              <a:ext uri="{FF2B5EF4-FFF2-40B4-BE49-F238E27FC236}">
                <a16:creationId xmlns:a16="http://schemas.microsoft.com/office/drawing/2014/main" id="{345A82A9-304B-46C1-AF02-B2FC14E1B68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  <p:pic>
        <p:nvPicPr>
          <p:cNvPr id="21" name="Plassholder for bilde 20" descr="Et bilde som inneholder innendørs&#10;&#10;Automatisk generert beskrivelse">
            <a:extLst>
              <a:ext uri="{FF2B5EF4-FFF2-40B4-BE49-F238E27FC236}">
                <a16:creationId xmlns:a16="http://schemas.microsoft.com/office/drawing/2014/main" id="{F02C0201-5EA9-49C3-AB55-967CA32929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9" r="25629"/>
          <a:stretch>
            <a:fillRect/>
          </a:stretch>
        </p:blipFill>
        <p:spPr/>
      </p:pic>
      <p:pic>
        <p:nvPicPr>
          <p:cNvPr id="37" name="Plassholder for bilde 36" descr="Et bilde som inneholder person, innendørs, mann, tak&#10;&#10;Automatisk generert beskrivelse">
            <a:extLst>
              <a:ext uri="{FF2B5EF4-FFF2-40B4-BE49-F238E27FC236}">
                <a16:creationId xmlns:a16="http://schemas.microsoft.com/office/drawing/2014/main" id="{6607DEC8-9FDB-4704-9B13-E65487F4FA9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7187"/>
          <a:stretch>
            <a:fillRect/>
          </a:stretch>
        </p:blipFill>
        <p:spPr/>
      </p:pic>
      <p:pic>
        <p:nvPicPr>
          <p:cNvPr id="25" name="Plassholder for bilde 24" descr="Et bilde som inneholder person, vindu, sitter, innendørs&#10;&#10;Automatisk generert beskrivelse">
            <a:extLst>
              <a:ext uri="{FF2B5EF4-FFF2-40B4-BE49-F238E27FC236}">
                <a16:creationId xmlns:a16="http://schemas.microsoft.com/office/drawing/2014/main" id="{49ADF096-83CC-4812-A1FD-412B38BC93C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7" r="37743"/>
          <a:stretch/>
        </p:blipFill>
        <p:spPr>
          <a:xfrm>
            <a:off x="1741287" y="4999559"/>
            <a:ext cx="3200400" cy="3712463"/>
          </a:xfr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441AF7B2-A2F5-4C4E-95D4-671B122A80F2}"/>
              </a:ext>
            </a:extLst>
          </p:cNvPr>
          <p:cNvSpPr txBox="1"/>
          <p:nvPr/>
        </p:nvSpPr>
        <p:spPr>
          <a:xfrm>
            <a:off x="13065124" y="4546012"/>
            <a:ext cx="3432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accent1"/>
                </a:solidFill>
                <a:latin typeface="Montserrat Semi" charset="0"/>
                <a:ea typeface="Montserrat Semi" charset="0"/>
                <a:cs typeface="Montserrat Semi" charset="0"/>
              </a:rPr>
              <a:t>KORT OM OSS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F394A1DF-F130-4868-82B1-CB9AB8B8F4D0}"/>
              </a:ext>
            </a:extLst>
          </p:cNvPr>
          <p:cNvSpPr txBox="1"/>
          <p:nvPr/>
        </p:nvSpPr>
        <p:spPr>
          <a:xfrm>
            <a:off x="13134698" y="6413107"/>
            <a:ext cx="12082937" cy="583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En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del av Nova Consulting Group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Point Taken er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spesialister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på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digital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samhandling</a:t>
            </a:r>
            <a:endParaRPr lang="en-US" sz="2800">
              <a:solidFill>
                <a:schemeClr val="accent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Microsoft 365 Modern Work Advanced Specialist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Eksperter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innenfor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hele Microsoft 365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plattformen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inkl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. Dynamics 365, Power Platform, Azure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og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sikkerhet</a:t>
            </a:r>
            <a:endParaRPr lang="en-US" sz="2800">
              <a:solidFill>
                <a:schemeClr val="accent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45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ansatte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fordelt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på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kontorer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Oslo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og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Kristiansand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Microsoft FastTrack partner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Årets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Microsoft partner </a:t>
            </a:r>
            <a:r>
              <a:rPr lang="en-US" sz="2800" err="1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2800">
                <a:solidFill>
                  <a:schemeClr val="accent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2020 &amp; 2021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>
              <a:solidFill>
                <a:schemeClr val="accent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3" name="Plassholder for bilde 22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2A7EAA94-AA77-4813-BC9B-2B0F074071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r="24270"/>
          <a:stretch>
            <a:fillRect/>
          </a:stretch>
        </p:blipFill>
        <p:spPr/>
      </p:pic>
      <p:pic>
        <p:nvPicPr>
          <p:cNvPr id="33" name="Plassholder for bilde 32" descr="Et bilde som inneholder gulv, vindu, innendørs, spisestuebord&#10;&#10;Automatisk generert beskrivelse">
            <a:extLst>
              <a:ext uri="{FF2B5EF4-FFF2-40B4-BE49-F238E27FC236}">
                <a16:creationId xmlns:a16="http://schemas.microsoft.com/office/drawing/2014/main" id="{D124CEEC-56AE-43AC-8DC5-37D46FADF3A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28275"/>
          <a:stretch/>
        </p:blipFill>
        <p:spPr>
          <a:xfrm>
            <a:off x="6777244" y="1906147"/>
            <a:ext cx="3200400" cy="3712463"/>
          </a:xfrm>
        </p:spPr>
      </p:pic>
      <p:pic>
        <p:nvPicPr>
          <p:cNvPr id="35" name="Plassholder for bilde 34" descr="Et bilde som inneholder tekst, person, mann, innendørs&#10;&#10;Automatisk generert beskrivelse">
            <a:extLst>
              <a:ext uri="{FF2B5EF4-FFF2-40B4-BE49-F238E27FC236}">
                <a16:creationId xmlns:a16="http://schemas.microsoft.com/office/drawing/2014/main" id="{38808DF0-2734-4AB9-9198-A0719066B91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5"/>
          <a:stretch>
            <a:fillRect/>
          </a:stretch>
        </p:blipFill>
        <p:spPr/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4B585EF-931E-46E4-916E-6D044A1F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698" y="5353398"/>
            <a:ext cx="6204319" cy="7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94380D19-28E7-4A75-95A2-D9DAE5FF38C8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3B2AEFD-1FED-408A-84F6-B5D252382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icrosoft">
            <a:extLst>
              <a:ext uri="{FF2B5EF4-FFF2-40B4-BE49-F238E27FC236}">
                <a16:creationId xmlns:a16="http://schemas.microsoft.com/office/drawing/2014/main" id="{59F85DE6-FF1D-4442-9CD8-052890E0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65" y="10601568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9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3734" y="4464857"/>
            <a:ext cx="14858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INNHOLD MAN IKKE ØNSKER Å GJØRE TILGJENGELIG FOR ALLE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3734" y="5317594"/>
            <a:ext cx="1898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Av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ulike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grunner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lovmessige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strategiske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personvern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eller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annet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–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ønsker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man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kanskje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holde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noe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innhold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utenfor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topics.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3734" y="7111479"/>
            <a:ext cx="766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VIKTIG MED GOD PLANLEGGING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734" y="2699441"/>
            <a:ext cx="47997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SIKKERHET</a:t>
            </a:r>
          </a:p>
        </p:txBody>
      </p:sp>
      <p:pic>
        <p:nvPicPr>
          <p:cNvPr id="18" name="Bilde 17">
            <a:extLst>
              <a:ext uri="{FF2B5EF4-FFF2-40B4-BE49-F238E27FC236}">
                <a16:creationId xmlns:a16="http://schemas.microsoft.com/office/drawing/2014/main" id="{5B48EE2D-FBDD-41FA-994A-305F98AC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29" y="12756950"/>
            <a:ext cx="1951778" cy="291475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4ED0CA93-C03F-4700-A776-7D0884BBCC46}"/>
              </a:ext>
            </a:extLst>
          </p:cNvPr>
          <p:cNvSpPr txBox="1"/>
          <p:nvPr/>
        </p:nvSpPr>
        <p:spPr>
          <a:xfrm>
            <a:off x="1883734" y="7839271"/>
            <a:ext cx="16439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Gå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gjennom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gjøre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klart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‘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ekskluderte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’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ord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utrykk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8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forhånd</a:t>
            </a:r>
            <a:endParaRPr lang="en-US" sz="28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546" y="4268407"/>
            <a:ext cx="7079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STØTTER IKKE NORSK (ENDA)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546" y="1958574"/>
            <a:ext cx="7944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SPRÅKBEGRENSNING OG KRAV TIL INNHOLD</a:t>
            </a:r>
          </a:p>
        </p:txBody>
      </p:sp>
      <p:pic>
        <p:nvPicPr>
          <p:cNvPr id="12" name="Plassholder for bilde 11">
            <a:extLst>
              <a:ext uri="{FF2B5EF4-FFF2-40B4-BE49-F238E27FC236}">
                <a16:creationId xmlns:a16="http://schemas.microsoft.com/office/drawing/2014/main" id="{02AB2C52-63F7-4EC2-931E-C4B2109693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69" r="52187"/>
          <a:stretch/>
        </p:blipFill>
        <p:spPr>
          <a:xfrm>
            <a:off x="13439775" y="0"/>
            <a:ext cx="10937875" cy="13716000"/>
          </a:xfr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6C798991-5708-4137-A793-77D65FD0F72A}"/>
              </a:ext>
            </a:extLst>
          </p:cNvPr>
          <p:cNvSpPr txBox="1"/>
          <p:nvPr/>
        </p:nvSpPr>
        <p:spPr>
          <a:xfrm>
            <a:off x="1463546" y="5596464"/>
            <a:ext cx="547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KREVER MYE INNHOLD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0864F07-F3E1-49CB-9E00-4A99CA6ED1EE}"/>
              </a:ext>
            </a:extLst>
          </p:cNvPr>
          <p:cNvSpPr txBox="1"/>
          <p:nvPr/>
        </p:nvSpPr>
        <p:spPr>
          <a:xfrm>
            <a:off x="522515" y="6486792"/>
            <a:ext cx="11851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nb-NO" sz="2400">
                <a:solidFill>
                  <a:schemeClr val="tx2"/>
                </a:solidFill>
              </a:rPr>
              <a:t>Minimum 10.000 elementer, gjerne 100.000 elementer og helst millioner av elementer</a:t>
            </a:r>
          </a:p>
          <a:p>
            <a:endParaRPr lang="nb-NO" sz="2400">
              <a:solidFill>
                <a:schemeClr val="tx2"/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AD74D83-8664-45C0-8578-130FD5EA52ED}"/>
              </a:ext>
            </a:extLst>
          </p:cNvPr>
          <p:cNvSpPr txBox="1"/>
          <p:nvPr/>
        </p:nvSpPr>
        <p:spPr>
          <a:xfrm>
            <a:off x="1365700" y="8606208"/>
            <a:ext cx="11148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KRAVET FOR INNHOLD GJØR DET VANSKELIG Å TESTE (</a:t>
            </a:r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eller</a:t>
            </a:r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vise demo)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8AD1CCE-E03A-4452-9859-7918061157F3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8910F0C-2672-4DCF-A541-A4889082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3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B84D0750-2DAE-46B8-90DE-CD455EFA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9" y="1960724"/>
            <a:ext cx="9169871" cy="604551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DAC4AB6-9277-4F50-BE11-E6F2671A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56" y="1405603"/>
            <a:ext cx="15869466" cy="9620744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2E5190A-5459-4FD9-B889-6D0EF4481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0" y="2330217"/>
            <a:ext cx="13608749" cy="9055565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99CE3CB7-0604-4D9D-B4A8-111703C4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11" y="3238314"/>
            <a:ext cx="10274828" cy="72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0489" y="5765692"/>
            <a:ext cx="7536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cap="small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Oppsummering</a:t>
            </a:r>
            <a:endParaRPr lang="en-US" sz="7200" b="1" cap="small" spc="15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6839" y="816428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9EF70C-246C-4C75-BAAD-50B2D696B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42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18513" y="7167047"/>
            <a:ext cx="7321985" cy="195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Fire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moduler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som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tar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sikte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på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å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gjøre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arbeidsdagen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mer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effektiv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– men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også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skape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balanse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slik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at de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ansatte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800" err="1">
                <a:latin typeface="Montserrat Light" charset="0"/>
                <a:ea typeface="Montserrat Light" charset="0"/>
                <a:cs typeface="Montserrat Light" charset="0"/>
              </a:rPr>
              <a:t>trives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.</a:t>
            </a: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0009310" y="2520291"/>
            <a:ext cx="5611938" cy="3669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320972" y="4308299"/>
            <a:ext cx="5100916" cy="1530750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Landingsside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innlemmet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Teams. “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Inngangsport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”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din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digitale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arbeidsplass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24" name="AutoShape 3"/>
          <p:cNvSpPr>
            <a:spLocks/>
          </p:cNvSpPr>
          <p:nvPr/>
        </p:nvSpPr>
        <p:spPr bwMode="auto">
          <a:xfrm>
            <a:off x="16231735" y="2520291"/>
            <a:ext cx="5611938" cy="3669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453127" y="4308299"/>
            <a:ext cx="5190565" cy="1530750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Gir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tilgang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interne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eksterne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kurs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webinarer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direkte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Teams.</a:t>
            </a:r>
          </a:p>
        </p:txBody>
      </p:sp>
      <p:sp>
        <p:nvSpPr>
          <p:cNvPr id="30" name="AutoShape 3"/>
          <p:cNvSpPr>
            <a:spLocks/>
          </p:cNvSpPr>
          <p:nvPr/>
        </p:nvSpPr>
        <p:spPr bwMode="auto">
          <a:xfrm>
            <a:off x="10009310" y="7890214"/>
            <a:ext cx="5611938" cy="3669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191805" y="9719014"/>
            <a:ext cx="5246947" cy="1530750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Kunstig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intelligens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hjelper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utnytte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kunnskapen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allerede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finnes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internt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35" name="AutoShape 3"/>
          <p:cNvSpPr>
            <a:spLocks/>
          </p:cNvSpPr>
          <p:nvPr/>
        </p:nvSpPr>
        <p:spPr bwMode="auto">
          <a:xfrm>
            <a:off x="16231735" y="7890214"/>
            <a:ext cx="5611938" cy="3669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6369258" y="9713192"/>
            <a:ext cx="5336892" cy="1069085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Gir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arbeidsmønstre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trivsel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Finnes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tre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ulike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 ‘</a:t>
            </a:r>
            <a:r>
              <a:rPr lang="en-US" sz="2800" err="1">
                <a:latin typeface="Lato Light" charset="0"/>
                <a:ea typeface="Lato Light" charset="0"/>
                <a:cs typeface="Lato Light" charset="0"/>
              </a:rPr>
              <a:t>nivåer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’.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513" y="3535284"/>
            <a:ext cx="74661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MODULENE</a:t>
            </a:r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46480A31-1B8E-4647-B564-8C057FDA0C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4833" r="14833" b="14833"/>
          <a:stretch/>
        </p:blipFill>
        <p:spPr>
          <a:xfrm>
            <a:off x="11815082" y="1488077"/>
            <a:ext cx="1828800" cy="1828800"/>
          </a:xfrm>
        </p:spPr>
      </p:pic>
      <p:pic>
        <p:nvPicPr>
          <p:cNvPr id="9" name="Plassholder for bilde 8">
            <a:extLst>
              <a:ext uri="{FF2B5EF4-FFF2-40B4-BE49-F238E27FC236}">
                <a16:creationId xmlns:a16="http://schemas.microsoft.com/office/drawing/2014/main" id="{993B7554-1CA5-4672-BDE4-1A8F7CC27B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15994" r="15994" b="15994"/>
          <a:stretch/>
        </p:blipFill>
        <p:spPr>
          <a:xfrm>
            <a:off x="18037507" y="1488077"/>
            <a:ext cx="1828800" cy="1828800"/>
          </a:xfrm>
        </p:spPr>
      </p:pic>
      <p:pic>
        <p:nvPicPr>
          <p:cNvPr id="13" name="Plassholder for bilde 12">
            <a:extLst>
              <a:ext uri="{FF2B5EF4-FFF2-40B4-BE49-F238E27FC236}">
                <a16:creationId xmlns:a16="http://schemas.microsoft.com/office/drawing/2014/main" id="{AE86CC02-A077-4096-85FB-55029DB3F3B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t="17301" r="17301" b="17301"/>
          <a:stretch/>
        </p:blipFill>
        <p:spPr>
          <a:xfrm>
            <a:off x="18037507" y="6858000"/>
            <a:ext cx="1828800" cy="1828800"/>
          </a:xfrm>
        </p:spPr>
      </p:pic>
      <p:pic>
        <p:nvPicPr>
          <p:cNvPr id="11" name="Plassholder for bilde 10">
            <a:extLst>
              <a:ext uri="{FF2B5EF4-FFF2-40B4-BE49-F238E27FC236}">
                <a16:creationId xmlns:a16="http://schemas.microsoft.com/office/drawing/2014/main" id="{C3292321-606D-4FD1-B7A5-6DB459B2D1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19263" r="15088" b="19263"/>
          <a:stretch/>
        </p:blipFill>
        <p:spPr>
          <a:xfrm>
            <a:off x="11815082" y="6858000"/>
            <a:ext cx="1828800" cy="1828800"/>
          </a:xfrm>
        </p:spPr>
      </p:pic>
      <p:sp>
        <p:nvSpPr>
          <p:cNvPr id="34" name="TextBox 53">
            <a:extLst>
              <a:ext uri="{FF2B5EF4-FFF2-40B4-BE49-F238E27FC236}">
                <a16:creationId xmlns:a16="http://schemas.microsoft.com/office/drawing/2014/main" id="{FC5E2C4A-FCFC-4157-BE89-EAE046D46293}"/>
              </a:ext>
            </a:extLst>
          </p:cNvPr>
          <p:cNvSpPr txBox="1"/>
          <p:nvPr/>
        </p:nvSpPr>
        <p:spPr>
          <a:xfrm>
            <a:off x="10455577" y="3597514"/>
            <a:ext cx="483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CONNECTIONS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89DA1FBE-CD00-479D-9EBA-BBD7BB0CA0A2}"/>
              </a:ext>
            </a:extLst>
          </p:cNvPr>
          <p:cNvSpPr txBox="1"/>
          <p:nvPr/>
        </p:nvSpPr>
        <p:spPr>
          <a:xfrm>
            <a:off x="17119643" y="3597514"/>
            <a:ext cx="3857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LEARNING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EE3EBCAF-07FB-4D1A-99F3-C1280B682883}"/>
              </a:ext>
            </a:extLst>
          </p:cNvPr>
          <p:cNvSpPr txBox="1"/>
          <p:nvPr/>
        </p:nvSpPr>
        <p:spPr>
          <a:xfrm>
            <a:off x="11238981" y="8967437"/>
            <a:ext cx="3152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TOPICS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1B740539-7A64-43A6-B740-45EE2DDB490E}"/>
              </a:ext>
            </a:extLst>
          </p:cNvPr>
          <p:cNvSpPr txBox="1"/>
          <p:nvPr/>
        </p:nvSpPr>
        <p:spPr>
          <a:xfrm>
            <a:off x="17103388" y="8975174"/>
            <a:ext cx="369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VIVA INSIGHTS</a:t>
            </a:r>
            <a:endParaRPr lang="en-US" sz="18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A9481AE4-E9FC-468E-B6F7-A6715327C198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F85F0CA-1CFF-4627-AC11-078320D1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6" grpId="0"/>
      <p:bldP spid="30" grpId="0" animBg="1"/>
      <p:bldP spid="31" grpId="0"/>
      <p:bldP spid="35" grpId="0" animBg="1"/>
      <p:bldP spid="39" grpId="0"/>
      <p:bldP spid="34" grpId="0"/>
      <p:bldP spid="36" grpId="0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914525" y="7375359"/>
            <a:ext cx="452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ALT SAMLET PÅ ETT STED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90345" y="8116889"/>
            <a:ext cx="4376945" cy="334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Ved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samle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kommunikasjonsverktøy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dokumentsamhandling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læring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interne </a:t>
            </a:r>
            <a:r>
              <a:rPr lang="nb-NO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nyheter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lenker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Teams slipper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ansatte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å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skifte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kontekst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hver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ting de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skal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gjøre</a:t>
            </a:r>
            <a:r>
              <a:rPr lang="en-US" sz="20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29545" y="737535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TILHØRIGHET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72330" y="8116889"/>
            <a:ext cx="4376945" cy="192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nb-NO" sz="2000">
                <a:latin typeface="Lato Light" charset="0"/>
                <a:ea typeface="Lato Light" charset="0"/>
                <a:cs typeface="Lato Light" charset="0"/>
              </a:rPr>
              <a:t>En god felles digital arbeidsplass gjør at de ansatte føler tilhørighet selv om de ikke alltid er fysisk på samme sted.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65573" y="7375359"/>
            <a:ext cx="3862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INNSIKT OG BALANSE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08421" y="8116889"/>
            <a:ext cx="4376945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nb-NO" sz="2000">
                <a:latin typeface="Lato Light" charset="0"/>
                <a:ea typeface="Lato Light" charset="0"/>
                <a:cs typeface="Lato Light" charset="0"/>
              </a:rPr>
              <a:t>Innsikt</a:t>
            </a:r>
            <a:r>
              <a:rPr lang="en-US" sz="20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err="1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0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nb-NO" sz="2000">
                <a:latin typeface="Lato Light" charset="0"/>
                <a:ea typeface="Lato Light" charset="0"/>
                <a:cs typeface="Lato Light" charset="0"/>
              </a:rPr>
              <a:t>egen arbeidshverdag, samt oppfordringer til å ta pauser, og booke fokustid gjør at den ansatte får bedre kontroll og balanse i arbeidshverdagen.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8757" y="1332643"/>
            <a:ext cx="23311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MEN HVORDAN FREMMER DETTE EFFEKTIVITET OG TRIVSEL?</a:t>
            </a:r>
          </a:p>
        </p:txBody>
      </p:sp>
      <p:sp>
        <p:nvSpPr>
          <p:cNvPr id="14" name="Freeform 105">
            <a:extLst>
              <a:ext uri="{FF2B5EF4-FFF2-40B4-BE49-F238E27FC236}">
                <a16:creationId xmlns:a16="http://schemas.microsoft.com/office/drawing/2014/main" id="{2C7E4968-AF03-45FA-8657-CDE96DBA5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3142" y="5474260"/>
            <a:ext cx="1327842" cy="1260000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E545516E-60F8-4893-A140-54949C5D3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17259" y="5857739"/>
            <a:ext cx="1260000" cy="876521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27" name="Freeform 75">
            <a:extLst>
              <a:ext uri="{FF2B5EF4-FFF2-40B4-BE49-F238E27FC236}">
                <a16:creationId xmlns:a16="http://schemas.microsoft.com/office/drawing/2014/main" id="{083FEF47-36B0-49AA-B59F-F573D6D550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466893" y="5667401"/>
            <a:ext cx="1260000" cy="1066859"/>
          </a:xfrm>
          <a:custGeom>
            <a:avLst/>
            <a:gdLst>
              <a:gd name="T0" fmla="*/ 206650 w 602"/>
              <a:gd name="T1" fmla="*/ 183789 h 510"/>
              <a:gd name="T2" fmla="*/ 206650 w 602"/>
              <a:gd name="T3" fmla="*/ 183789 h 510"/>
              <a:gd name="T4" fmla="*/ 10116 w 602"/>
              <a:gd name="T5" fmla="*/ 183789 h 510"/>
              <a:gd name="T6" fmla="*/ 0 w 602"/>
              <a:gd name="T7" fmla="*/ 173679 h 510"/>
              <a:gd name="T8" fmla="*/ 0 w 602"/>
              <a:gd name="T9" fmla="*/ 10110 h 510"/>
              <a:gd name="T10" fmla="*/ 10116 w 602"/>
              <a:gd name="T11" fmla="*/ 0 h 510"/>
              <a:gd name="T12" fmla="*/ 20231 w 602"/>
              <a:gd name="T13" fmla="*/ 10110 h 510"/>
              <a:gd name="T14" fmla="*/ 20231 w 602"/>
              <a:gd name="T15" fmla="*/ 140460 h 510"/>
              <a:gd name="T16" fmla="*/ 20231 w 602"/>
              <a:gd name="T17" fmla="*/ 140460 h 510"/>
              <a:gd name="T18" fmla="*/ 20231 w 602"/>
              <a:gd name="T19" fmla="*/ 163207 h 510"/>
              <a:gd name="T20" fmla="*/ 206650 w 602"/>
              <a:gd name="T21" fmla="*/ 163207 h 510"/>
              <a:gd name="T22" fmla="*/ 217127 w 602"/>
              <a:gd name="T23" fmla="*/ 173679 h 510"/>
              <a:gd name="T24" fmla="*/ 206650 w 602"/>
              <a:gd name="T25" fmla="*/ 183789 h 510"/>
              <a:gd name="T26" fmla="*/ 183889 w 602"/>
              <a:gd name="T27" fmla="*/ 153097 h 510"/>
              <a:gd name="T28" fmla="*/ 183889 w 602"/>
              <a:gd name="T29" fmla="*/ 153097 h 510"/>
              <a:gd name="T30" fmla="*/ 163297 w 602"/>
              <a:gd name="T31" fmla="*/ 153097 h 510"/>
              <a:gd name="T32" fmla="*/ 153181 w 602"/>
              <a:gd name="T33" fmla="*/ 142987 h 510"/>
              <a:gd name="T34" fmla="*/ 153181 w 602"/>
              <a:gd name="T35" fmla="*/ 71494 h 510"/>
              <a:gd name="T36" fmla="*/ 163297 w 602"/>
              <a:gd name="T37" fmla="*/ 61383 h 510"/>
              <a:gd name="T38" fmla="*/ 183889 w 602"/>
              <a:gd name="T39" fmla="*/ 61383 h 510"/>
              <a:gd name="T40" fmla="*/ 194005 w 602"/>
              <a:gd name="T41" fmla="*/ 71494 h 510"/>
              <a:gd name="T42" fmla="*/ 194005 w 602"/>
              <a:gd name="T43" fmla="*/ 142987 h 510"/>
              <a:gd name="T44" fmla="*/ 183889 w 602"/>
              <a:gd name="T45" fmla="*/ 153097 h 510"/>
              <a:gd name="T46" fmla="*/ 125001 w 602"/>
              <a:gd name="T47" fmla="*/ 153097 h 510"/>
              <a:gd name="T48" fmla="*/ 125001 w 602"/>
              <a:gd name="T49" fmla="*/ 153097 h 510"/>
              <a:gd name="T50" fmla="*/ 104770 w 602"/>
              <a:gd name="T51" fmla="*/ 153097 h 510"/>
              <a:gd name="T52" fmla="*/ 94293 w 602"/>
              <a:gd name="T53" fmla="*/ 142987 h 510"/>
              <a:gd name="T54" fmla="*/ 94293 w 602"/>
              <a:gd name="T55" fmla="*/ 30692 h 510"/>
              <a:gd name="T56" fmla="*/ 104770 w 602"/>
              <a:gd name="T57" fmla="*/ 20581 h 510"/>
              <a:gd name="T58" fmla="*/ 125001 w 602"/>
              <a:gd name="T59" fmla="*/ 20581 h 510"/>
              <a:gd name="T60" fmla="*/ 135117 w 602"/>
              <a:gd name="T61" fmla="*/ 30692 h 510"/>
              <a:gd name="T62" fmla="*/ 135117 w 602"/>
              <a:gd name="T63" fmla="*/ 142987 h 510"/>
              <a:gd name="T64" fmla="*/ 125001 w 602"/>
              <a:gd name="T65" fmla="*/ 153097 h 510"/>
              <a:gd name="T66" fmla="*/ 69004 w 602"/>
              <a:gd name="T67" fmla="*/ 153097 h 510"/>
              <a:gd name="T68" fmla="*/ 69004 w 602"/>
              <a:gd name="T69" fmla="*/ 153097 h 510"/>
              <a:gd name="T70" fmla="*/ 48411 w 602"/>
              <a:gd name="T71" fmla="*/ 153097 h 510"/>
              <a:gd name="T72" fmla="*/ 38295 w 602"/>
              <a:gd name="T73" fmla="*/ 142987 h 510"/>
              <a:gd name="T74" fmla="*/ 38295 w 602"/>
              <a:gd name="T75" fmla="*/ 122406 h 510"/>
              <a:gd name="T76" fmla="*/ 48411 w 602"/>
              <a:gd name="T77" fmla="*/ 112295 h 510"/>
              <a:gd name="T78" fmla="*/ 69004 w 602"/>
              <a:gd name="T79" fmla="*/ 112295 h 510"/>
              <a:gd name="T80" fmla="*/ 79119 w 602"/>
              <a:gd name="T81" fmla="*/ 122406 h 510"/>
              <a:gd name="T82" fmla="*/ 79119 w 602"/>
              <a:gd name="T83" fmla="*/ 142987 h 510"/>
              <a:gd name="T84" fmla="*/ 69004 w 602"/>
              <a:gd name="T85" fmla="*/ 153097 h 51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10">
                <a:moveTo>
                  <a:pt x="572" y="509"/>
                </a:moveTo>
                <a:lnTo>
                  <a:pt x="572" y="509"/>
                </a:lnTo>
                <a:cubicBezTo>
                  <a:pt x="28" y="509"/>
                  <a:pt x="28" y="509"/>
                  <a:pt x="28" y="509"/>
                </a:cubicBezTo>
                <a:cubicBezTo>
                  <a:pt x="14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389"/>
                  <a:pt x="56" y="389"/>
                  <a:pt x="56" y="38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94" y="452"/>
                  <a:pt x="601" y="467"/>
                  <a:pt x="601" y="481"/>
                </a:cubicBezTo>
                <a:cubicBezTo>
                  <a:pt x="601" y="502"/>
                  <a:pt x="594" y="509"/>
                  <a:pt x="572" y="509"/>
                </a:cubicBezTo>
                <a:close/>
                <a:moveTo>
                  <a:pt x="509" y="424"/>
                </a:moveTo>
                <a:lnTo>
                  <a:pt x="509" y="424"/>
                </a:lnTo>
                <a:cubicBezTo>
                  <a:pt x="452" y="424"/>
                  <a:pt x="452" y="424"/>
                  <a:pt x="452" y="424"/>
                </a:cubicBezTo>
                <a:cubicBezTo>
                  <a:pt x="438" y="424"/>
                  <a:pt x="424" y="417"/>
                  <a:pt x="424" y="396"/>
                </a:cubicBezTo>
                <a:cubicBezTo>
                  <a:pt x="424" y="198"/>
                  <a:pt x="424" y="198"/>
                  <a:pt x="424" y="198"/>
                </a:cubicBezTo>
                <a:cubicBezTo>
                  <a:pt x="424" y="184"/>
                  <a:pt x="438" y="170"/>
                  <a:pt x="452" y="170"/>
                </a:cubicBezTo>
                <a:cubicBezTo>
                  <a:pt x="509" y="170"/>
                  <a:pt x="509" y="170"/>
                  <a:pt x="509" y="170"/>
                </a:cubicBezTo>
                <a:cubicBezTo>
                  <a:pt x="523" y="170"/>
                  <a:pt x="537" y="184"/>
                  <a:pt x="537" y="198"/>
                </a:cubicBezTo>
                <a:cubicBezTo>
                  <a:pt x="537" y="396"/>
                  <a:pt x="537" y="396"/>
                  <a:pt x="537" y="396"/>
                </a:cubicBezTo>
                <a:cubicBezTo>
                  <a:pt x="537" y="417"/>
                  <a:pt x="523" y="424"/>
                  <a:pt x="509" y="424"/>
                </a:cubicBezTo>
                <a:close/>
                <a:moveTo>
                  <a:pt x="346" y="424"/>
                </a:moveTo>
                <a:lnTo>
                  <a:pt x="346" y="424"/>
                </a:lnTo>
                <a:cubicBezTo>
                  <a:pt x="290" y="424"/>
                  <a:pt x="290" y="424"/>
                  <a:pt x="290" y="424"/>
                </a:cubicBezTo>
                <a:cubicBezTo>
                  <a:pt x="276" y="424"/>
                  <a:pt x="261" y="417"/>
                  <a:pt x="261" y="396"/>
                </a:cubicBezTo>
                <a:cubicBezTo>
                  <a:pt x="261" y="85"/>
                  <a:pt x="261" y="85"/>
                  <a:pt x="261" y="85"/>
                </a:cubicBezTo>
                <a:cubicBezTo>
                  <a:pt x="261" y="71"/>
                  <a:pt x="276" y="57"/>
                  <a:pt x="290" y="57"/>
                </a:cubicBezTo>
                <a:cubicBezTo>
                  <a:pt x="346" y="57"/>
                  <a:pt x="346" y="57"/>
                  <a:pt x="346" y="57"/>
                </a:cubicBezTo>
                <a:cubicBezTo>
                  <a:pt x="367" y="57"/>
                  <a:pt x="374" y="71"/>
                  <a:pt x="374" y="85"/>
                </a:cubicBezTo>
                <a:cubicBezTo>
                  <a:pt x="374" y="396"/>
                  <a:pt x="374" y="396"/>
                  <a:pt x="374" y="396"/>
                </a:cubicBezTo>
                <a:cubicBezTo>
                  <a:pt x="374" y="417"/>
                  <a:pt x="367" y="424"/>
                  <a:pt x="346" y="424"/>
                </a:cubicBezTo>
                <a:close/>
                <a:moveTo>
                  <a:pt x="191" y="424"/>
                </a:moveTo>
                <a:lnTo>
                  <a:pt x="191" y="424"/>
                </a:lnTo>
                <a:cubicBezTo>
                  <a:pt x="134" y="424"/>
                  <a:pt x="134" y="424"/>
                  <a:pt x="134" y="424"/>
                </a:cubicBezTo>
                <a:cubicBezTo>
                  <a:pt x="113" y="424"/>
                  <a:pt x="106" y="417"/>
                  <a:pt x="106" y="396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106" y="325"/>
                  <a:pt x="113" y="311"/>
                  <a:pt x="134" y="311"/>
                </a:cubicBezTo>
                <a:cubicBezTo>
                  <a:pt x="191" y="311"/>
                  <a:pt x="191" y="311"/>
                  <a:pt x="191" y="311"/>
                </a:cubicBezTo>
                <a:cubicBezTo>
                  <a:pt x="205" y="311"/>
                  <a:pt x="219" y="325"/>
                  <a:pt x="219" y="339"/>
                </a:cubicBezTo>
                <a:cubicBezTo>
                  <a:pt x="219" y="396"/>
                  <a:pt x="219" y="396"/>
                  <a:pt x="219" y="396"/>
                </a:cubicBezTo>
                <a:cubicBezTo>
                  <a:pt x="219" y="417"/>
                  <a:pt x="205" y="424"/>
                  <a:pt x="191" y="4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400AC27-39BB-43D4-B0FE-8CDCC8E463A1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D632F54-4BE1-4A65-BB6B-0C0595F9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26" grpId="0"/>
      <p:bldP spid="29" grpId="0"/>
      <p:bldP spid="14" grpId="0" animBg="1"/>
      <p:bldP spid="25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5857" y="5765692"/>
            <a:ext cx="4365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cap="small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Lisenser</a:t>
            </a:r>
            <a:endParaRPr lang="en-US" sz="7200" b="1" cap="small" spc="15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6839" y="816428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9209681-9822-44C2-A4AD-6ADAE3C6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6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05829" y="1839055"/>
            <a:ext cx="1070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LISENSER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6102" y="4187773"/>
            <a:ext cx="1377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NOE ER INKLUDERT I MICROSOFT 365 ENTERPRISE LISENS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6102" y="4929303"/>
            <a:ext cx="13527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Insights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enkelpersoner</a:t>
            </a: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Connections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(hele)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Learning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–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innhold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fra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Microsoft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internt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læringsmateriell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legges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SharePoint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2956" y="9068825"/>
            <a:ext cx="12146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LISENSENE ER PER BRUKER, PER MND, PER MODUL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3730" y="9825917"/>
            <a:ext cx="118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Eks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Insights er det 35,30kr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mnd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per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bruker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Rabatt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hvis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du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går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hele Viva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suiten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inkluderer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alle fire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modulene</a:t>
            </a: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6102" y="6636080"/>
            <a:ext cx="7070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DU MÅ HA EGEN LISENS FOR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33729" y="7377610"/>
            <a:ext cx="11800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Insights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team-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ledere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bedriftsledere</a:t>
            </a:r>
            <a:endParaRPr lang="en-US" sz="240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Learning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– for å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integrere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mot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tredjepartsleverandører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for å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bruke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anbefalinger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kunne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spore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fremgang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på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kurs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Topics</a:t>
            </a:r>
            <a:r>
              <a:rPr lang="en-US" sz="240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 (hele)</a:t>
            </a:r>
          </a:p>
        </p:txBody>
      </p:sp>
      <p:pic>
        <p:nvPicPr>
          <p:cNvPr id="7" name="Plassholder for bilde 6" descr="Et bilde som inneholder gulv, vindu, innendørs, spisestuebord&#10;&#10;Automatisk generert beskrivelse">
            <a:extLst>
              <a:ext uri="{FF2B5EF4-FFF2-40B4-BE49-F238E27FC236}">
                <a16:creationId xmlns:a16="http://schemas.microsoft.com/office/drawing/2014/main" id="{3B3262F5-F39E-4C10-ACE8-4280EC8807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002" b="511"/>
          <a:stretch/>
        </p:blipFill>
        <p:spPr>
          <a:xfrm>
            <a:off x="14749463" y="-11875"/>
            <a:ext cx="9628187" cy="13716000"/>
          </a:xfr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F4CA0F5-37A0-4C40-94CB-78B027BB24AA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955843C-B0BF-4EAF-9D09-EB0326A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8ED1DDB6-124E-475C-B4A3-4771BC1E17DA}"/>
              </a:ext>
            </a:extLst>
          </p:cNvPr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100000">
                <a:schemeClr val="accent2">
                  <a:lumMod val="60000"/>
                  <a:lumOff val="40000"/>
                  <a:alpha val="6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FA482AA5-F6FB-4296-8D7C-91DDC9E97C7F}"/>
              </a:ext>
            </a:extLst>
          </p:cNvPr>
          <p:cNvSpPr txBox="1"/>
          <p:nvPr/>
        </p:nvSpPr>
        <p:spPr>
          <a:xfrm>
            <a:off x="793255" y="1317793"/>
            <a:ext cx="237625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5400">
                <a:solidFill>
                  <a:schemeClr val="bg1"/>
                </a:solidFill>
                <a:latin typeface="Montserrat" panose="00000500000000000000" pitchFamily="2" charset="0"/>
              </a:rPr>
              <a:t>Ressurser</a:t>
            </a:r>
          </a:p>
          <a:p>
            <a:pPr marL="571500" indent="-571500">
              <a:buFontTx/>
              <a:buChar char="-"/>
            </a:pPr>
            <a:r>
              <a:rPr lang="nb-NO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https://docs.microsoft.com/en-us/viva/connections/guide-to-setting-up-viva-connections</a:t>
            </a:r>
            <a:endParaRPr lang="nb-NO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nb-NO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https://docs.microsoft.com/en-us/viva/topics/topic-experiences-overview</a:t>
            </a:r>
            <a:r>
              <a:rPr lang="nb-NO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Tx/>
              <a:buChar char="-"/>
            </a:pPr>
            <a:r>
              <a:rPr lang="en-GB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Builder App (windows.net)</a:t>
            </a:r>
            <a:endParaRPr lang="en-GB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nb-NO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https://docs.microsoft.com/en-us/viva/connections/guide-to-setting-up-viva-connections</a:t>
            </a:r>
            <a:r>
              <a:rPr lang="nb-NO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Tx/>
              <a:buChar char="-"/>
            </a:pPr>
            <a:endParaRPr lang="nb-NO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endParaRPr lang="nb-NO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endParaRPr lang="nb-NO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FD1FB6-05F6-46F5-8A4D-A8B3C7D1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2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3085" y="1617223"/>
            <a:ext cx="12825947" cy="32316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7200" b="1" cap="small" spc="1500" err="1">
                <a:solidFill>
                  <a:schemeClr val="bg1"/>
                </a:solidFill>
                <a:latin typeface="Montserrat Semi"/>
              </a:rPr>
              <a:t>Tilbud</a:t>
            </a:r>
            <a:r>
              <a:rPr lang="en-US" sz="7200" b="1" cap="small" spc="1500">
                <a:solidFill>
                  <a:schemeClr val="bg1"/>
                </a:solidFill>
                <a:latin typeface="Montserrat Semi"/>
              </a:rPr>
              <a:t> </a:t>
            </a:r>
            <a:r>
              <a:rPr lang="en-US" sz="7200" b="1" cap="small" spc="1500" err="1">
                <a:solidFill>
                  <a:schemeClr val="bg1"/>
                </a:solidFill>
                <a:latin typeface="Montserrat Semi"/>
              </a:rPr>
              <a:t>til</a:t>
            </a:r>
            <a:r>
              <a:rPr lang="en-US" sz="7200" b="1" cap="small" spc="1500">
                <a:solidFill>
                  <a:schemeClr val="bg1"/>
                </a:solidFill>
                <a:latin typeface="Montserrat Semi"/>
              </a:rPr>
              <a:t> alle </a:t>
            </a:r>
            <a:r>
              <a:rPr lang="en-US" sz="7200" b="1" cap="small" spc="1500" err="1">
                <a:solidFill>
                  <a:schemeClr val="bg1"/>
                </a:solidFill>
                <a:latin typeface="Montserrat Semi"/>
              </a:rPr>
              <a:t>deltakere</a:t>
            </a:r>
            <a:endParaRPr lang="en-US" sz="7200" b="1" cap="small" spc="1500">
              <a:solidFill>
                <a:schemeClr val="bg1"/>
              </a:solidFill>
              <a:latin typeface="Montserrat Semi"/>
            </a:endParaRPr>
          </a:p>
          <a:p>
            <a:pPr algn="ctr"/>
            <a:endParaRPr lang="en-US" sz="4800" b="1" cap="small" spc="1500">
              <a:solidFill>
                <a:schemeClr val="bg1"/>
              </a:solidFill>
              <a:latin typeface="Montserrat Semi"/>
            </a:endParaRPr>
          </a:p>
          <a:p>
            <a:pPr algn="ctr"/>
            <a:r>
              <a:rPr lang="en-US" sz="4800" b="1" cap="small" spc="1500">
                <a:solidFill>
                  <a:schemeClr val="bg1"/>
                </a:solidFill>
                <a:latin typeface="Montserrat Semi"/>
              </a:rPr>
              <a:t>Viva Workshop 15.000,-</a:t>
            </a:r>
          </a:p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42043" y="477038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17C9FB2-2EB9-4894-A037-7FE4F485008E}"/>
              </a:ext>
            </a:extLst>
          </p:cNvPr>
          <p:cNvSpPr txBox="1"/>
          <p:nvPr/>
        </p:nvSpPr>
        <p:spPr>
          <a:xfrm>
            <a:off x="5973003" y="5370866"/>
            <a:ext cx="1152144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Montserrat Semi"/>
              </a:rPr>
              <a:t>Vil du vite mer, eller trenger dere hjelp til å komme frem til best mulig løsning for dere?</a:t>
            </a:r>
          </a:p>
          <a:p>
            <a:pPr algn="ctr"/>
            <a:endParaRPr lang="nb-NO">
              <a:solidFill>
                <a:schemeClr val="bg1"/>
              </a:solidFill>
              <a:latin typeface="Montserrat Semi"/>
            </a:endParaRPr>
          </a:p>
          <a:p>
            <a:pPr algn="ctr"/>
            <a:endParaRPr lang="nb-NO">
              <a:solidFill>
                <a:schemeClr val="bg1"/>
              </a:solidFill>
              <a:latin typeface="Montserrat Semi"/>
            </a:endParaRP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C8200A3-F274-E044-B0C5-442622CEF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82" y="7862078"/>
            <a:ext cx="5279286" cy="527928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EAE233A-4A16-49BE-AE82-5BBA8B04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5" descr="Et bilde som inneholder utendørs, person, gate, vei&#10;&#10;Automatisk generert beskrivelse">
            <a:extLst>
              <a:ext uri="{FF2B5EF4-FFF2-40B4-BE49-F238E27FC236}">
                <a16:creationId xmlns:a16="http://schemas.microsoft.com/office/drawing/2014/main" id="{61FF94BE-F51E-459A-AF46-25C15FEB3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2" t="3966" r="2912"/>
          <a:stretch/>
        </p:blipFill>
        <p:spPr>
          <a:xfrm>
            <a:off x="0" y="0"/>
            <a:ext cx="12855575" cy="13716000"/>
          </a:xfr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735B487-E313-4E7C-BF0D-BCBB95562BCB}"/>
              </a:ext>
            </a:extLst>
          </p:cNvPr>
          <p:cNvSpPr txBox="1"/>
          <p:nvPr/>
        </p:nvSpPr>
        <p:spPr>
          <a:xfrm>
            <a:off x="12927228" y="3378316"/>
            <a:ext cx="5735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Eli H. Schei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7D890EF-97F9-41B7-BDAF-2F51707EA7FB}"/>
              </a:ext>
            </a:extLst>
          </p:cNvPr>
          <p:cNvSpPr txBox="1"/>
          <p:nvPr/>
        </p:nvSpPr>
        <p:spPr>
          <a:xfrm>
            <a:off x="12927229" y="4913211"/>
            <a:ext cx="10688146" cy="65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Seniorkonsulent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/front-end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utvikler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fagansvarlig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Point Taken.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DA9F1F9-EA61-41CD-A48C-B9DD3283FD14}"/>
              </a:ext>
            </a:extLst>
          </p:cNvPr>
          <p:cNvSpPr txBox="1"/>
          <p:nvPr/>
        </p:nvSpPr>
        <p:spPr>
          <a:xfrm>
            <a:off x="12964977" y="2856439"/>
            <a:ext cx="2366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accent1"/>
                </a:solidFill>
                <a:latin typeface="Montserrat Semi" charset="0"/>
                <a:ea typeface="Montserrat Semi" charset="0"/>
                <a:cs typeface="Montserrat Semi" charset="0"/>
              </a:rPr>
              <a:t>KORT OM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D83B52A-CA43-4E42-A037-8B2DB9EB3C4F}"/>
              </a:ext>
            </a:extLst>
          </p:cNvPr>
          <p:cNvSpPr txBox="1"/>
          <p:nvPr/>
        </p:nvSpPr>
        <p:spPr>
          <a:xfrm>
            <a:off x="12927229" y="5546829"/>
            <a:ext cx="10688146" cy="65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Har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jobbet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med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løsninger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for digital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samhandling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siden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2013. 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A043D91-ED03-424A-9D4D-BAF72746FC7D}"/>
              </a:ext>
            </a:extLst>
          </p:cNvPr>
          <p:cNvSpPr txBox="1"/>
          <p:nvPr/>
        </p:nvSpPr>
        <p:spPr>
          <a:xfrm>
            <a:off x="12927229" y="6200406"/>
            <a:ext cx="10688146" cy="65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Opptatt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av å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skape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gode</a:t>
            </a:r>
            <a:r>
              <a:rPr lang="en-US" sz="2800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brukeropplevelser</a:t>
            </a:r>
            <a:endParaRPr lang="en-US" sz="2800">
              <a:solidFill>
                <a:schemeClr val="tx2">
                  <a:lumMod val="75000"/>
                  <a:lumOff val="2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14E03F2C-8454-48C2-B20A-B5EB4AD3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229" y="7636688"/>
            <a:ext cx="9470321" cy="3316234"/>
          </a:xfrm>
          <a:prstGeom prst="rect">
            <a:avLst/>
          </a:prstGeom>
        </p:spPr>
      </p:pic>
      <p:sp>
        <p:nvSpPr>
          <p:cNvPr id="15" name="Freeform 160">
            <a:extLst>
              <a:ext uri="{FF2B5EF4-FFF2-40B4-BE49-F238E27FC236}">
                <a16:creationId xmlns:a16="http://schemas.microsoft.com/office/drawing/2014/main" id="{F78F8C83-C6A4-477C-8B77-B93AF8FE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878" y="11908676"/>
            <a:ext cx="365361" cy="291476"/>
          </a:xfrm>
          <a:custGeom>
            <a:avLst/>
            <a:gdLst>
              <a:gd name="T0" fmla="*/ 410 w 601"/>
              <a:gd name="T1" fmla="*/ 191 h 418"/>
              <a:gd name="T2" fmla="*/ 410 w 601"/>
              <a:gd name="T3" fmla="*/ 191 h 418"/>
              <a:gd name="T4" fmla="*/ 593 w 601"/>
              <a:gd name="T5" fmla="*/ 7 h 418"/>
              <a:gd name="T6" fmla="*/ 600 w 601"/>
              <a:gd name="T7" fmla="*/ 28 h 418"/>
              <a:gd name="T8" fmla="*/ 600 w 601"/>
              <a:gd name="T9" fmla="*/ 388 h 418"/>
              <a:gd name="T10" fmla="*/ 593 w 601"/>
              <a:gd name="T11" fmla="*/ 410 h 418"/>
              <a:gd name="T12" fmla="*/ 410 w 601"/>
              <a:gd name="T13" fmla="*/ 191 h 418"/>
              <a:gd name="T14" fmla="*/ 7 w 601"/>
              <a:gd name="T15" fmla="*/ 7 h 418"/>
              <a:gd name="T16" fmla="*/ 7 w 601"/>
              <a:gd name="T17" fmla="*/ 7 h 418"/>
              <a:gd name="T18" fmla="*/ 28 w 601"/>
              <a:gd name="T19" fmla="*/ 0 h 418"/>
              <a:gd name="T20" fmla="*/ 572 w 601"/>
              <a:gd name="T21" fmla="*/ 0 h 418"/>
              <a:gd name="T22" fmla="*/ 593 w 601"/>
              <a:gd name="T23" fmla="*/ 7 h 418"/>
              <a:gd name="T24" fmla="*/ 297 w 601"/>
              <a:gd name="T25" fmla="*/ 240 h 418"/>
              <a:gd name="T26" fmla="*/ 7 w 601"/>
              <a:gd name="T27" fmla="*/ 7 h 418"/>
              <a:gd name="T28" fmla="*/ 7 w 601"/>
              <a:gd name="T29" fmla="*/ 410 h 418"/>
              <a:gd name="T30" fmla="*/ 7 w 601"/>
              <a:gd name="T31" fmla="*/ 410 h 418"/>
              <a:gd name="T32" fmla="*/ 0 w 601"/>
              <a:gd name="T33" fmla="*/ 388 h 418"/>
              <a:gd name="T34" fmla="*/ 0 w 601"/>
              <a:gd name="T35" fmla="*/ 28 h 418"/>
              <a:gd name="T36" fmla="*/ 7 w 601"/>
              <a:gd name="T37" fmla="*/ 7 h 418"/>
              <a:gd name="T38" fmla="*/ 191 w 601"/>
              <a:gd name="T39" fmla="*/ 191 h 418"/>
              <a:gd name="T40" fmla="*/ 7 w 601"/>
              <a:gd name="T41" fmla="*/ 410 h 418"/>
              <a:gd name="T42" fmla="*/ 297 w 601"/>
              <a:gd name="T43" fmla="*/ 297 h 418"/>
              <a:gd name="T44" fmla="*/ 297 w 601"/>
              <a:gd name="T45" fmla="*/ 297 h 418"/>
              <a:gd name="T46" fmla="*/ 374 w 601"/>
              <a:gd name="T47" fmla="*/ 219 h 418"/>
              <a:gd name="T48" fmla="*/ 593 w 601"/>
              <a:gd name="T49" fmla="*/ 410 h 418"/>
              <a:gd name="T50" fmla="*/ 572 w 601"/>
              <a:gd name="T51" fmla="*/ 417 h 418"/>
              <a:gd name="T52" fmla="*/ 28 w 601"/>
              <a:gd name="T53" fmla="*/ 417 h 418"/>
              <a:gd name="T54" fmla="*/ 7 w 601"/>
              <a:gd name="T55" fmla="*/ 410 h 418"/>
              <a:gd name="T56" fmla="*/ 219 w 601"/>
              <a:gd name="T57" fmla="*/ 219 h 418"/>
              <a:gd name="T58" fmla="*/ 297 w 601"/>
              <a:gd name="T59" fmla="*/ 297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01" h="418">
                <a:moveTo>
                  <a:pt x="410" y="191"/>
                </a:moveTo>
                <a:lnTo>
                  <a:pt x="410" y="191"/>
                </a:lnTo>
                <a:cubicBezTo>
                  <a:pt x="593" y="7"/>
                  <a:pt x="593" y="7"/>
                  <a:pt x="593" y="7"/>
                </a:cubicBezTo>
                <a:cubicBezTo>
                  <a:pt x="600" y="14"/>
                  <a:pt x="600" y="21"/>
                  <a:pt x="600" y="28"/>
                </a:cubicBezTo>
                <a:cubicBezTo>
                  <a:pt x="600" y="388"/>
                  <a:pt x="600" y="388"/>
                  <a:pt x="600" y="388"/>
                </a:cubicBezTo>
                <a:cubicBezTo>
                  <a:pt x="600" y="395"/>
                  <a:pt x="600" y="403"/>
                  <a:pt x="593" y="410"/>
                </a:cubicBezTo>
                <a:lnTo>
                  <a:pt x="410" y="191"/>
                </a:lnTo>
                <a:close/>
                <a:moveTo>
                  <a:pt x="7" y="7"/>
                </a:moveTo>
                <a:lnTo>
                  <a:pt x="7" y="7"/>
                </a:lnTo>
                <a:cubicBezTo>
                  <a:pt x="14" y="7"/>
                  <a:pt x="21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79" y="0"/>
                  <a:pt x="586" y="7"/>
                  <a:pt x="593" y="7"/>
                </a:cubicBezTo>
                <a:cubicBezTo>
                  <a:pt x="297" y="240"/>
                  <a:pt x="297" y="240"/>
                  <a:pt x="297" y="240"/>
                </a:cubicBezTo>
                <a:lnTo>
                  <a:pt x="7" y="7"/>
                </a:lnTo>
                <a:close/>
                <a:moveTo>
                  <a:pt x="7" y="410"/>
                </a:moveTo>
                <a:lnTo>
                  <a:pt x="7" y="410"/>
                </a:lnTo>
                <a:cubicBezTo>
                  <a:pt x="0" y="403"/>
                  <a:pt x="0" y="395"/>
                  <a:pt x="0" y="3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0" y="14"/>
                  <a:pt x="7" y="7"/>
                </a:cubicBezTo>
                <a:cubicBezTo>
                  <a:pt x="191" y="191"/>
                  <a:pt x="191" y="191"/>
                  <a:pt x="191" y="191"/>
                </a:cubicBezTo>
                <a:lnTo>
                  <a:pt x="7" y="410"/>
                </a:lnTo>
                <a:close/>
                <a:moveTo>
                  <a:pt x="297" y="297"/>
                </a:moveTo>
                <a:lnTo>
                  <a:pt x="297" y="297"/>
                </a:lnTo>
                <a:cubicBezTo>
                  <a:pt x="374" y="219"/>
                  <a:pt x="374" y="219"/>
                  <a:pt x="374" y="219"/>
                </a:cubicBezTo>
                <a:cubicBezTo>
                  <a:pt x="593" y="410"/>
                  <a:pt x="593" y="410"/>
                  <a:pt x="593" y="410"/>
                </a:cubicBezTo>
                <a:cubicBezTo>
                  <a:pt x="586" y="417"/>
                  <a:pt x="579" y="417"/>
                  <a:pt x="572" y="417"/>
                </a:cubicBezTo>
                <a:cubicBezTo>
                  <a:pt x="28" y="417"/>
                  <a:pt x="28" y="417"/>
                  <a:pt x="28" y="417"/>
                </a:cubicBezTo>
                <a:cubicBezTo>
                  <a:pt x="21" y="417"/>
                  <a:pt x="14" y="417"/>
                  <a:pt x="7" y="410"/>
                </a:cubicBezTo>
                <a:cubicBezTo>
                  <a:pt x="219" y="219"/>
                  <a:pt x="219" y="219"/>
                  <a:pt x="219" y="219"/>
                </a:cubicBezTo>
                <a:lnTo>
                  <a:pt x="297" y="2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493FEB6-E684-4123-B660-5C7569A30B2E}"/>
              </a:ext>
            </a:extLst>
          </p:cNvPr>
          <p:cNvSpPr txBox="1"/>
          <p:nvPr/>
        </p:nvSpPr>
        <p:spPr>
          <a:xfrm>
            <a:off x="7858417" y="11712945"/>
            <a:ext cx="4191179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eli.h.schei@pointtaken.no</a:t>
            </a:r>
          </a:p>
        </p:txBody>
      </p:sp>
      <p:sp>
        <p:nvSpPr>
          <p:cNvPr id="17" name="Freeform 64">
            <a:extLst>
              <a:ext uri="{FF2B5EF4-FFF2-40B4-BE49-F238E27FC236}">
                <a16:creationId xmlns:a16="http://schemas.microsoft.com/office/drawing/2014/main" id="{BB645AE4-6C64-4856-BCCA-38FABF936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877" y="12565805"/>
            <a:ext cx="365361" cy="370483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1199E822-A84C-483F-82B3-8B4D8DD6CAE6}"/>
              </a:ext>
            </a:extLst>
          </p:cNvPr>
          <p:cNvSpPr txBox="1"/>
          <p:nvPr/>
        </p:nvSpPr>
        <p:spPr>
          <a:xfrm>
            <a:off x="7863812" y="12407561"/>
            <a:ext cx="4191179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https://elischei.com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24F228A-5CEB-4822-97CB-D977A25C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478" y="13131150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1260" y="1681484"/>
            <a:ext cx="17335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cap="small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Takk</a:t>
            </a:r>
            <a:r>
              <a:rPr lang="en-US" sz="72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for at du </a:t>
            </a:r>
            <a:r>
              <a:rPr lang="en-US" sz="7200" b="1" cap="small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deltok</a:t>
            </a:r>
            <a:r>
              <a:rPr lang="en-US" sz="72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7200" b="1" cap="small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på</a:t>
            </a:r>
            <a:r>
              <a:rPr lang="en-US" sz="7200" b="1" cap="small" spc="15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webinar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44010" y="3662706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17C9FB2-2EB9-4894-A037-7FE4F485008E}"/>
              </a:ext>
            </a:extLst>
          </p:cNvPr>
          <p:cNvSpPr txBox="1"/>
          <p:nvPr/>
        </p:nvSpPr>
        <p:spPr>
          <a:xfrm>
            <a:off x="6428105" y="5177481"/>
            <a:ext cx="1152144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Montserrat Semi"/>
              </a:rPr>
              <a:t>Vil du vite mer, eller trenger dere hjelp til å komme frem til best mulig løsning for dere?</a:t>
            </a:r>
          </a:p>
          <a:p>
            <a:pPr algn="ctr"/>
            <a:endParaRPr lang="nb-NO">
              <a:solidFill>
                <a:schemeClr val="bg1"/>
              </a:solidFill>
              <a:latin typeface="Montserrat Semi"/>
            </a:endParaRPr>
          </a:p>
          <a:p>
            <a:pPr algn="ctr"/>
            <a:r>
              <a:rPr lang="nb-NO">
                <a:solidFill>
                  <a:schemeClr val="bg1"/>
                </a:solidFill>
                <a:latin typeface="Montserrat Semi"/>
              </a:rPr>
              <a:t>Ta kontakt med Tomas:</a:t>
            </a:r>
          </a:p>
          <a:p>
            <a:pPr algn="ctr"/>
            <a:endParaRPr lang="nb-NO">
              <a:solidFill>
                <a:schemeClr val="bg1"/>
              </a:solidFill>
              <a:latin typeface="Montserrat Semi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DA2DE2-8D25-4763-8B17-D91DB933FDC5}"/>
              </a:ext>
            </a:extLst>
          </p:cNvPr>
          <p:cNvSpPr txBox="1"/>
          <p:nvPr/>
        </p:nvSpPr>
        <p:spPr>
          <a:xfrm>
            <a:off x="5244160" y="9281204"/>
            <a:ext cx="223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TELEFON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4B3313A-1C1F-45E9-97FE-18CAF96A3461}"/>
              </a:ext>
            </a:extLst>
          </p:cNvPr>
          <p:cNvSpPr txBox="1"/>
          <p:nvPr/>
        </p:nvSpPr>
        <p:spPr>
          <a:xfrm>
            <a:off x="4173225" y="10022734"/>
            <a:ext cx="43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0" strike="noStrike">
                <a:solidFill>
                  <a:schemeClr val="bg2"/>
                </a:solidFill>
                <a:effectLst/>
              </a:rPr>
              <a:t>900 89 264</a:t>
            </a:r>
            <a:endParaRPr lang="en-US">
              <a:solidFill>
                <a:schemeClr val="bg2"/>
              </a:solidFill>
              <a:ea typeface="Lato Light" charset="0"/>
              <a:cs typeface="Lato Light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D9DCC98-06AA-40DB-9C5E-31657DCD180A}"/>
              </a:ext>
            </a:extLst>
          </p:cNvPr>
          <p:cNvSpPr txBox="1"/>
          <p:nvPr/>
        </p:nvSpPr>
        <p:spPr>
          <a:xfrm>
            <a:off x="11400092" y="9281204"/>
            <a:ext cx="165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EPOST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4264058-7019-419C-A3AD-4AD2D49E795F}"/>
              </a:ext>
            </a:extLst>
          </p:cNvPr>
          <p:cNvSpPr txBox="1"/>
          <p:nvPr/>
        </p:nvSpPr>
        <p:spPr>
          <a:xfrm>
            <a:off x="9204194" y="10022734"/>
            <a:ext cx="630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FFFFFF"/>
                </a:solidFill>
              </a:rPr>
              <a:t>Tomas.holseth@pointtaken.no</a:t>
            </a:r>
            <a:endParaRPr lang="nb-NO">
              <a:solidFill>
                <a:srgbClr val="969696"/>
              </a:solidFill>
            </a:endParaRPr>
          </a:p>
          <a:p>
            <a:pPr algn="ctr"/>
            <a:endParaRPr lang="en-US">
              <a:solidFill>
                <a:schemeClr val="bg1"/>
              </a:solidFill>
              <a:ea typeface="Lato Light" charset="0"/>
              <a:cs typeface="Lato Light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F07AC7-CC57-4087-9C88-D8DA0B04F435}"/>
              </a:ext>
            </a:extLst>
          </p:cNvPr>
          <p:cNvSpPr txBox="1"/>
          <p:nvPr/>
        </p:nvSpPr>
        <p:spPr>
          <a:xfrm>
            <a:off x="17135876" y="92812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WEBSIDE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33B0960-A29F-4C08-A5C2-E79E1F792367}"/>
              </a:ext>
            </a:extLst>
          </p:cNvPr>
          <p:cNvSpPr txBox="1"/>
          <p:nvPr/>
        </p:nvSpPr>
        <p:spPr>
          <a:xfrm>
            <a:off x="16091299" y="10022734"/>
            <a:ext cx="43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www.pointtaken.no</a:t>
            </a:r>
          </a:p>
        </p:txBody>
      </p:sp>
      <p:sp>
        <p:nvSpPr>
          <p:cNvPr id="19" name="Shape 2643">
            <a:extLst>
              <a:ext uri="{FF2B5EF4-FFF2-40B4-BE49-F238E27FC236}">
                <a16:creationId xmlns:a16="http://schemas.microsoft.com/office/drawing/2014/main" id="{22E9D271-B30E-47D7-9BE6-546917D6521A}"/>
              </a:ext>
            </a:extLst>
          </p:cNvPr>
          <p:cNvSpPr/>
          <p:nvPr/>
        </p:nvSpPr>
        <p:spPr>
          <a:xfrm>
            <a:off x="6108468" y="8206788"/>
            <a:ext cx="506458" cy="92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0" name="Shape 2944">
            <a:extLst>
              <a:ext uri="{FF2B5EF4-FFF2-40B4-BE49-F238E27FC236}">
                <a16:creationId xmlns:a16="http://schemas.microsoft.com/office/drawing/2014/main" id="{5E4D47D2-8F99-4B9F-BE8A-E106B6CEAE2F}"/>
              </a:ext>
            </a:extLst>
          </p:cNvPr>
          <p:cNvSpPr/>
          <p:nvPr/>
        </p:nvSpPr>
        <p:spPr>
          <a:xfrm>
            <a:off x="17943700" y="8341752"/>
            <a:ext cx="772926" cy="772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856">
            <a:extLst>
              <a:ext uri="{FF2B5EF4-FFF2-40B4-BE49-F238E27FC236}">
                <a16:creationId xmlns:a16="http://schemas.microsoft.com/office/drawing/2014/main" id="{2DF9768E-5BA6-48CD-8298-F56CD5A2659A}"/>
              </a:ext>
            </a:extLst>
          </p:cNvPr>
          <p:cNvSpPr/>
          <p:nvPr/>
        </p:nvSpPr>
        <p:spPr>
          <a:xfrm>
            <a:off x="11838185" y="8346526"/>
            <a:ext cx="701280" cy="70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312DF2-7695-49B9-B240-72881C4D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5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30771" y="3965227"/>
            <a:ext cx="8722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Introduksjon</a:t>
            </a:r>
            <a:r>
              <a:rPr lang="en-US" sz="32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– </a:t>
            </a:r>
            <a:r>
              <a:rPr lang="en-US" sz="32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Intranett</a:t>
            </a:r>
            <a:r>
              <a:rPr lang="en-US" sz="32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vs “</a:t>
            </a:r>
            <a:r>
              <a:rPr lang="en-US" sz="32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Plattform</a:t>
            </a:r>
            <a:r>
              <a:rPr lang="en-US" sz="32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for </a:t>
            </a:r>
            <a:r>
              <a:rPr lang="en-US" sz="32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ansattopplevelse</a:t>
            </a:r>
            <a:r>
              <a:rPr lang="en-US" sz="32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24558" y="6056773"/>
            <a:ext cx="7302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Microsoft Viva – et </a:t>
            </a:r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overblikk</a:t>
            </a:r>
            <a:endParaRPr lang="en-US" sz="32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0771" y="7655876"/>
            <a:ext cx="8208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Gjennomgang</a:t>
            </a:r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av </a:t>
            </a:r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hver</a:t>
            </a:r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Viva </a:t>
            </a:r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modul</a:t>
            </a:r>
            <a:endParaRPr lang="en-US" sz="32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375" y="9277961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Lisensmodell</a:t>
            </a:r>
            <a:endParaRPr lang="en-US" sz="3200" b="1" spc="60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0B87FB64-2C79-43D0-AB05-E08DB69DEE1D}"/>
              </a:ext>
            </a:extLst>
          </p:cNvPr>
          <p:cNvSpPr txBox="1"/>
          <p:nvPr/>
        </p:nvSpPr>
        <p:spPr>
          <a:xfrm>
            <a:off x="1635125" y="2007628"/>
            <a:ext cx="3685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AGENDA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7F3E75B8-EDC5-414F-9EEF-89152E0EA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454" y="4244215"/>
            <a:ext cx="554424" cy="554421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16" tIns="45708" rIns="91416" bIns="45708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1F6AE784-DE49-43CB-BCE7-9D4FF28E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061" y="6074065"/>
            <a:ext cx="579817" cy="550190"/>
          </a:xfrm>
          <a:custGeom>
            <a:avLst/>
            <a:gdLst>
              <a:gd name="T0" fmla="*/ 544 w 602"/>
              <a:gd name="T1" fmla="*/ 290 h 573"/>
              <a:gd name="T2" fmla="*/ 544 w 602"/>
              <a:gd name="T3" fmla="*/ 290 h 573"/>
              <a:gd name="T4" fmla="*/ 544 w 602"/>
              <a:gd name="T5" fmla="*/ 290 h 573"/>
              <a:gd name="T6" fmla="*/ 544 w 602"/>
              <a:gd name="T7" fmla="*/ 290 h 573"/>
              <a:gd name="T8" fmla="*/ 439 w 602"/>
              <a:gd name="T9" fmla="*/ 318 h 573"/>
              <a:gd name="T10" fmla="*/ 318 w 602"/>
              <a:gd name="T11" fmla="*/ 276 h 573"/>
              <a:gd name="T12" fmla="*/ 318 w 602"/>
              <a:gd name="T13" fmla="*/ 276 h 573"/>
              <a:gd name="T14" fmla="*/ 375 w 602"/>
              <a:gd name="T15" fmla="*/ 64 h 573"/>
              <a:gd name="T16" fmla="*/ 495 w 602"/>
              <a:gd name="T17" fmla="*/ 106 h 573"/>
              <a:gd name="T18" fmla="*/ 601 w 602"/>
              <a:gd name="T19" fmla="*/ 78 h 573"/>
              <a:gd name="T20" fmla="*/ 544 w 602"/>
              <a:gd name="T21" fmla="*/ 290 h 573"/>
              <a:gd name="T22" fmla="*/ 177 w 602"/>
              <a:gd name="T23" fmla="*/ 205 h 573"/>
              <a:gd name="T24" fmla="*/ 177 w 602"/>
              <a:gd name="T25" fmla="*/ 205 h 573"/>
              <a:gd name="T26" fmla="*/ 177 w 602"/>
              <a:gd name="T27" fmla="*/ 205 h 573"/>
              <a:gd name="T28" fmla="*/ 71 w 602"/>
              <a:gd name="T29" fmla="*/ 233 h 573"/>
              <a:gd name="T30" fmla="*/ 120 w 602"/>
              <a:gd name="T31" fmla="*/ 21 h 573"/>
              <a:gd name="T32" fmla="*/ 226 w 602"/>
              <a:gd name="T33" fmla="*/ 0 h 573"/>
              <a:gd name="T34" fmla="*/ 226 w 602"/>
              <a:gd name="T35" fmla="*/ 0 h 573"/>
              <a:gd name="T36" fmla="*/ 276 w 602"/>
              <a:gd name="T37" fmla="*/ 0 h 573"/>
              <a:gd name="T38" fmla="*/ 340 w 602"/>
              <a:gd name="T39" fmla="*/ 35 h 573"/>
              <a:gd name="T40" fmla="*/ 340 w 602"/>
              <a:gd name="T41" fmla="*/ 35 h 573"/>
              <a:gd name="T42" fmla="*/ 283 w 602"/>
              <a:gd name="T43" fmla="*/ 247 h 573"/>
              <a:gd name="T44" fmla="*/ 177 w 602"/>
              <a:gd name="T45" fmla="*/ 205 h 573"/>
              <a:gd name="T46" fmla="*/ 156 w 602"/>
              <a:gd name="T47" fmla="*/ 254 h 573"/>
              <a:gd name="T48" fmla="*/ 156 w 602"/>
              <a:gd name="T49" fmla="*/ 254 h 573"/>
              <a:gd name="T50" fmla="*/ 170 w 602"/>
              <a:gd name="T51" fmla="*/ 254 h 573"/>
              <a:gd name="T52" fmla="*/ 248 w 602"/>
              <a:gd name="T53" fmla="*/ 276 h 573"/>
              <a:gd name="T54" fmla="*/ 276 w 602"/>
              <a:gd name="T55" fmla="*/ 297 h 573"/>
              <a:gd name="T56" fmla="*/ 219 w 602"/>
              <a:gd name="T57" fmla="*/ 509 h 573"/>
              <a:gd name="T58" fmla="*/ 106 w 602"/>
              <a:gd name="T59" fmla="*/ 466 h 573"/>
              <a:gd name="T60" fmla="*/ 0 w 602"/>
              <a:gd name="T61" fmla="*/ 488 h 573"/>
              <a:gd name="T62" fmla="*/ 57 w 602"/>
              <a:gd name="T63" fmla="*/ 283 h 573"/>
              <a:gd name="T64" fmla="*/ 78 w 602"/>
              <a:gd name="T65" fmla="*/ 276 h 573"/>
              <a:gd name="T66" fmla="*/ 156 w 602"/>
              <a:gd name="T67" fmla="*/ 254 h 573"/>
              <a:gd name="T68" fmla="*/ 424 w 602"/>
              <a:gd name="T69" fmla="*/ 361 h 573"/>
              <a:gd name="T70" fmla="*/ 424 w 602"/>
              <a:gd name="T71" fmla="*/ 361 h 573"/>
              <a:gd name="T72" fmla="*/ 530 w 602"/>
              <a:gd name="T73" fmla="*/ 339 h 573"/>
              <a:gd name="T74" fmla="*/ 481 w 602"/>
              <a:gd name="T75" fmla="*/ 544 h 573"/>
              <a:gd name="T76" fmla="*/ 368 w 602"/>
              <a:gd name="T77" fmla="*/ 572 h 573"/>
              <a:gd name="T78" fmla="*/ 255 w 602"/>
              <a:gd name="T79" fmla="*/ 530 h 573"/>
              <a:gd name="T80" fmla="*/ 304 w 602"/>
              <a:gd name="T81" fmla="*/ 318 h 573"/>
              <a:gd name="T82" fmla="*/ 424 w 602"/>
              <a:gd name="T83" fmla="*/ 36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2" h="573">
                <a:moveTo>
                  <a:pt x="544" y="290"/>
                </a:moveTo>
                <a:lnTo>
                  <a:pt x="544" y="290"/>
                </a:lnTo>
                <a:lnTo>
                  <a:pt x="544" y="290"/>
                </a:lnTo>
                <a:lnTo>
                  <a:pt x="544" y="290"/>
                </a:lnTo>
                <a:cubicBezTo>
                  <a:pt x="509" y="304"/>
                  <a:pt x="474" y="318"/>
                  <a:pt x="439" y="318"/>
                </a:cubicBezTo>
                <a:cubicBezTo>
                  <a:pt x="389" y="318"/>
                  <a:pt x="354" y="297"/>
                  <a:pt x="318" y="276"/>
                </a:cubicBezTo>
                <a:lnTo>
                  <a:pt x="318" y="276"/>
                </a:lnTo>
                <a:cubicBezTo>
                  <a:pt x="375" y="64"/>
                  <a:pt x="375" y="64"/>
                  <a:pt x="375" y="64"/>
                </a:cubicBezTo>
                <a:cubicBezTo>
                  <a:pt x="396" y="78"/>
                  <a:pt x="431" y="106"/>
                  <a:pt x="495" y="106"/>
                </a:cubicBezTo>
                <a:cubicBezTo>
                  <a:pt x="523" y="106"/>
                  <a:pt x="566" y="99"/>
                  <a:pt x="601" y="78"/>
                </a:cubicBezTo>
                <a:lnTo>
                  <a:pt x="544" y="290"/>
                </a:lnTo>
                <a:close/>
                <a:moveTo>
                  <a:pt x="177" y="205"/>
                </a:moveTo>
                <a:lnTo>
                  <a:pt x="177" y="205"/>
                </a:lnTo>
                <a:lnTo>
                  <a:pt x="177" y="205"/>
                </a:lnTo>
                <a:cubicBezTo>
                  <a:pt x="149" y="205"/>
                  <a:pt x="113" y="212"/>
                  <a:pt x="71" y="233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63" y="7"/>
                  <a:pt x="198" y="0"/>
                  <a:pt x="226" y="0"/>
                </a:cubicBezTo>
                <a:lnTo>
                  <a:pt x="226" y="0"/>
                </a:lnTo>
                <a:cubicBezTo>
                  <a:pt x="248" y="0"/>
                  <a:pt x="262" y="0"/>
                  <a:pt x="276" y="0"/>
                </a:cubicBezTo>
                <a:cubicBezTo>
                  <a:pt x="304" y="14"/>
                  <a:pt x="340" y="35"/>
                  <a:pt x="340" y="35"/>
                </a:cubicBezTo>
                <a:lnTo>
                  <a:pt x="340" y="35"/>
                </a:lnTo>
                <a:cubicBezTo>
                  <a:pt x="333" y="78"/>
                  <a:pt x="297" y="205"/>
                  <a:pt x="283" y="247"/>
                </a:cubicBezTo>
                <a:cubicBezTo>
                  <a:pt x="255" y="226"/>
                  <a:pt x="219" y="205"/>
                  <a:pt x="177" y="205"/>
                </a:cubicBezTo>
                <a:close/>
                <a:moveTo>
                  <a:pt x="156" y="254"/>
                </a:moveTo>
                <a:lnTo>
                  <a:pt x="156" y="254"/>
                </a:lnTo>
                <a:cubicBezTo>
                  <a:pt x="163" y="254"/>
                  <a:pt x="163" y="254"/>
                  <a:pt x="170" y="254"/>
                </a:cubicBezTo>
                <a:cubicBezTo>
                  <a:pt x="198" y="254"/>
                  <a:pt x="226" y="268"/>
                  <a:pt x="248" y="276"/>
                </a:cubicBezTo>
                <a:cubicBezTo>
                  <a:pt x="255" y="283"/>
                  <a:pt x="269" y="290"/>
                  <a:pt x="276" y="297"/>
                </a:cubicBezTo>
                <a:cubicBezTo>
                  <a:pt x="269" y="325"/>
                  <a:pt x="226" y="466"/>
                  <a:pt x="219" y="509"/>
                </a:cubicBezTo>
                <a:cubicBezTo>
                  <a:pt x="184" y="488"/>
                  <a:pt x="156" y="466"/>
                  <a:pt x="106" y="466"/>
                </a:cubicBezTo>
                <a:cubicBezTo>
                  <a:pt x="78" y="466"/>
                  <a:pt x="43" y="474"/>
                  <a:pt x="0" y="488"/>
                </a:cubicBezTo>
                <a:cubicBezTo>
                  <a:pt x="57" y="283"/>
                  <a:pt x="57" y="283"/>
                  <a:pt x="57" y="283"/>
                </a:cubicBezTo>
                <a:cubicBezTo>
                  <a:pt x="64" y="283"/>
                  <a:pt x="71" y="276"/>
                  <a:pt x="78" y="276"/>
                </a:cubicBezTo>
                <a:cubicBezTo>
                  <a:pt x="92" y="268"/>
                  <a:pt x="128" y="261"/>
                  <a:pt x="156" y="254"/>
                </a:cubicBezTo>
                <a:close/>
                <a:moveTo>
                  <a:pt x="424" y="361"/>
                </a:moveTo>
                <a:lnTo>
                  <a:pt x="424" y="361"/>
                </a:lnTo>
                <a:cubicBezTo>
                  <a:pt x="460" y="361"/>
                  <a:pt x="495" y="361"/>
                  <a:pt x="530" y="339"/>
                </a:cubicBezTo>
                <a:cubicBezTo>
                  <a:pt x="481" y="544"/>
                  <a:pt x="481" y="544"/>
                  <a:pt x="481" y="544"/>
                </a:cubicBezTo>
                <a:cubicBezTo>
                  <a:pt x="431" y="565"/>
                  <a:pt x="396" y="572"/>
                  <a:pt x="368" y="572"/>
                </a:cubicBezTo>
                <a:cubicBezTo>
                  <a:pt x="318" y="572"/>
                  <a:pt x="255" y="530"/>
                  <a:pt x="255" y="530"/>
                </a:cubicBezTo>
                <a:cubicBezTo>
                  <a:pt x="304" y="318"/>
                  <a:pt x="304" y="318"/>
                  <a:pt x="304" y="318"/>
                </a:cubicBezTo>
                <a:cubicBezTo>
                  <a:pt x="325" y="332"/>
                  <a:pt x="361" y="361"/>
                  <a:pt x="424" y="36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6" name="Freeform 57">
            <a:extLst>
              <a:ext uri="{FF2B5EF4-FFF2-40B4-BE49-F238E27FC236}">
                <a16:creationId xmlns:a16="http://schemas.microsoft.com/office/drawing/2014/main" id="{C04B21BE-35C1-4E76-BFDE-385AE59AC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064" y="7694329"/>
            <a:ext cx="579814" cy="507868"/>
          </a:xfrm>
          <a:custGeom>
            <a:avLst/>
            <a:gdLst>
              <a:gd name="T0" fmla="*/ 587 w 602"/>
              <a:gd name="T1" fmla="*/ 289 h 531"/>
              <a:gd name="T2" fmla="*/ 311 w 602"/>
              <a:gd name="T3" fmla="*/ 403 h 531"/>
              <a:gd name="T4" fmla="*/ 311 w 602"/>
              <a:gd name="T5" fmla="*/ 403 h 531"/>
              <a:gd name="T6" fmla="*/ 304 w 602"/>
              <a:gd name="T7" fmla="*/ 410 h 531"/>
              <a:gd name="T8" fmla="*/ 290 w 602"/>
              <a:gd name="T9" fmla="*/ 403 h 531"/>
              <a:gd name="T10" fmla="*/ 290 w 602"/>
              <a:gd name="T11" fmla="*/ 403 h 531"/>
              <a:gd name="T12" fmla="*/ 15 w 602"/>
              <a:gd name="T13" fmla="*/ 289 h 531"/>
              <a:gd name="T14" fmla="*/ 29 w 602"/>
              <a:gd name="T15" fmla="*/ 240 h 531"/>
              <a:gd name="T16" fmla="*/ 43 w 602"/>
              <a:gd name="T17" fmla="*/ 240 h 531"/>
              <a:gd name="T18" fmla="*/ 43 w 602"/>
              <a:gd name="T19" fmla="*/ 240 h 531"/>
              <a:gd name="T20" fmla="*/ 566 w 602"/>
              <a:gd name="T21" fmla="*/ 240 h 531"/>
              <a:gd name="T22" fmla="*/ 566 w 602"/>
              <a:gd name="T23" fmla="*/ 240 h 531"/>
              <a:gd name="T24" fmla="*/ 573 w 602"/>
              <a:gd name="T25" fmla="*/ 240 h 531"/>
              <a:gd name="T26" fmla="*/ 587 w 602"/>
              <a:gd name="T27" fmla="*/ 289 h 531"/>
              <a:gd name="T28" fmla="*/ 587 w 602"/>
              <a:gd name="T29" fmla="*/ 169 h 531"/>
              <a:gd name="T30" fmla="*/ 311 w 602"/>
              <a:gd name="T31" fmla="*/ 282 h 531"/>
              <a:gd name="T32" fmla="*/ 311 w 602"/>
              <a:gd name="T33" fmla="*/ 282 h 531"/>
              <a:gd name="T34" fmla="*/ 304 w 602"/>
              <a:gd name="T35" fmla="*/ 282 h 531"/>
              <a:gd name="T36" fmla="*/ 290 w 602"/>
              <a:gd name="T37" fmla="*/ 282 h 531"/>
              <a:gd name="T38" fmla="*/ 290 w 602"/>
              <a:gd name="T39" fmla="*/ 282 h 531"/>
              <a:gd name="T40" fmla="*/ 15 w 602"/>
              <a:gd name="T41" fmla="*/ 169 h 531"/>
              <a:gd name="T42" fmla="*/ 15 w 602"/>
              <a:gd name="T43" fmla="*/ 120 h 531"/>
              <a:gd name="T44" fmla="*/ 290 w 602"/>
              <a:gd name="T45" fmla="*/ 7 h 531"/>
              <a:gd name="T46" fmla="*/ 290 w 602"/>
              <a:gd name="T47" fmla="*/ 7 h 531"/>
              <a:gd name="T48" fmla="*/ 304 w 602"/>
              <a:gd name="T49" fmla="*/ 0 h 531"/>
              <a:gd name="T50" fmla="*/ 311 w 602"/>
              <a:gd name="T51" fmla="*/ 7 h 531"/>
              <a:gd name="T52" fmla="*/ 311 w 602"/>
              <a:gd name="T53" fmla="*/ 7 h 531"/>
              <a:gd name="T54" fmla="*/ 587 w 602"/>
              <a:gd name="T55" fmla="*/ 120 h 531"/>
              <a:gd name="T56" fmla="*/ 587 w 602"/>
              <a:gd name="T57" fmla="*/ 169 h 531"/>
              <a:gd name="T58" fmla="*/ 29 w 602"/>
              <a:gd name="T59" fmla="*/ 360 h 531"/>
              <a:gd name="T60" fmla="*/ 43 w 602"/>
              <a:gd name="T61" fmla="*/ 360 h 531"/>
              <a:gd name="T62" fmla="*/ 43 w 602"/>
              <a:gd name="T63" fmla="*/ 360 h 531"/>
              <a:gd name="T64" fmla="*/ 566 w 602"/>
              <a:gd name="T65" fmla="*/ 360 h 531"/>
              <a:gd name="T66" fmla="*/ 566 w 602"/>
              <a:gd name="T67" fmla="*/ 360 h 531"/>
              <a:gd name="T68" fmla="*/ 573 w 602"/>
              <a:gd name="T69" fmla="*/ 360 h 531"/>
              <a:gd name="T70" fmla="*/ 587 w 602"/>
              <a:gd name="T71" fmla="*/ 417 h 531"/>
              <a:gd name="T72" fmla="*/ 311 w 602"/>
              <a:gd name="T73" fmla="*/ 530 h 531"/>
              <a:gd name="T74" fmla="*/ 311 w 602"/>
              <a:gd name="T75" fmla="*/ 530 h 531"/>
              <a:gd name="T76" fmla="*/ 304 w 602"/>
              <a:gd name="T77" fmla="*/ 530 h 531"/>
              <a:gd name="T78" fmla="*/ 290 w 602"/>
              <a:gd name="T79" fmla="*/ 530 h 531"/>
              <a:gd name="T80" fmla="*/ 290 w 602"/>
              <a:gd name="T81" fmla="*/ 530 h 531"/>
              <a:gd name="T82" fmla="*/ 15 w 602"/>
              <a:gd name="T83" fmla="*/ 417 h 531"/>
              <a:gd name="T84" fmla="*/ 29 w 602"/>
              <a:gd name="T85" fmla="*/ 36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lnTo>
                  <a:pt x="311" y="403"/>
                </a:lnTo>
                <a:lnTo>
                  <a:pt x="311" y="403"/>
                </a:lnTo>
                <a:lnTo>
                  <a:pt x="311" y="403"/>
                </a:ln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lnTo>
                  <a:pt x="290" y="403"/>
                </a:lnTo>
                <a:lnTo>
                  <a:pt x="290" y="403"/>
                </a:lnTo>
                <a:lnTo>
                  <a:pt x="290" y="403"/>
                </a:lnTo>
                <a:cubicBezTo>
                  <a:pt x="15" y="289"/>
                  <a:pt x="15" y="289"/>
                  <a:pt x="15" y="289"/>
                </a:cubicBezTo>
                <a:lnTo>
                  <a:pt x="15" y="289"/>
                </a:ln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lnTo>
                  <a:pt x="43" y="240"/>
                </a:lnTo>
                <a:lnTo>
                  <a:pt x="43" y="240"/>
                </a:lnTo>
                <a:lnTo>
                  <a:pt x="43" y="240"/>
                </a:ln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66" y="240"/>
                </a:lnTo>
                <a:lnTo>
                  <a:pt x="566" y="240"/>
                </a:lnTo>
                <a:lnTo>
                  <a:pt x="566" y="240"/>
                </a:ln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11" y="282"/>
                </a:lnTo>
                <a:lnTo>
                  <a:pt x="311" y="282"/>
                </a:lnTo>
                <a:lnTo>
                  <a:pt x="311" y="282"/>
                </a:ln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lnTo>
                  <a:pt x="290" y="282"/>
                </a:lnTo>
                <a:lnTo>
                  <a:pt x="290" y="282"/>
                </a:lnTo>
                <a:lnTo>
                  <a:pt x="290" y="282"/>
                </a:lnTo>
                <a:cubicBezTo>
                  <a:pt x="15" y="169"/>
                  <a:pt x="15" y="169"/>
                  <a:pt x="15" y="169"/>
                </a:cubicBezTo>
                <a:lnTo>
                  <a:pt x="15" y="169"/>
                </a:ln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lnTo>
                  <a:pt x="15" y="120"/>
                </a:lnTo>
                <a:cubicBezTo>
                  <a:pt x="290" y="7"/>
                  <a:pt x="290" y="7"/>
                  <a:pt x="290" y="7"/>
                </a:cubicBezTo>
                <a:lnTo>
                  <a:pt x="290" y="7"/>
                </a:lnTo>
                <a:lnTo>
                  <a:pt x="290" y="7"/>
                </a:lnTo>
                <a:lnTo>
                  <a:pt x="290" y="7"/>
                </a:ln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lnTo>
                  <a:pt x="311" y="7"/>
                </a:lnTo>
                <a:lnTo>
                  <a:pt x="311" y="7"/>
                </a:lnTo>
                <a:lnTo>
                  <a:pt x="311" y="7"/>
                </a:lnTo>
                <a:cubicBezTo>
                  <a:pt x="587" y="120"/>
                  <a:pt x="587" y="120"/>
                  <a:pt x="587" y="120"/>
                </a:cubicBezTo>
                <a:lnTo>
                  <a:pt x="587" y="120"/>
                </a:ln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lnTo>
                  <a:pt x="43" y="360"/>
                </a:lnTo>
                <a:lnTo>
                  <a:pt x="43" y="360"/>
                </a:lnTo>
                <a:lnTo>
                  <a:pt x="43" y="360"/>
                </a:ln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66" y="360"/>
                </a:lnTo>
                <a:lnTo>
                  <a:pt x="566" y="360"/>
                </a:lnTo>
                <a:lnTo>
                  <a:pt x="566" y="360"/>
                </a:ln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lnTo>
                  <a:pt x="587" y="417"/>
                </a:lnTo>
                <a:cubicBezTo>
                  <a:pt x="311" y="530"/>
                  <a:pt x="311" y="530"/>
                  <a:pt x="311" y="530"/>
                </a:cubicBezTo>
                <a:lnTo>
                  <a:pt x="311" y="530"/>
                </a:lnTo>
                <a:lnTo>
                  <a:pt x="311" y="530"/>
                </a:lnTo>
                <a:lnTo>
                  <a:pt x="311" y="530"/>
                </a:ln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lnTo>
                  <a:pt x="290" y="530"/>
                </a:lnTo>
                <a:lnTo>
                  <a:pt x="290" y="530"/>
                </a:lnTo>
                <a:lnTo>
                  <a:pt x="290" y="530"/>
                </a:lnTo>
                <a:cubicBezTo>
                  <a:pt x="15" y="417"/>
                  <a:pt x="15" y="417"/>
                  <a:pt x="15" y="417"/>
                </a:cubicBezTo>
                <a:lnTo>
                  <a:pt x="15" y="417"/>
                </a:ln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7" name="Freeform 104">
            <a:extLst>
              <a:ext uri="{FF2B5EF4-FFF2-40B4-BE49-F238E27FC236}">
                <a16:creationId xmlns:a16="http://schemas.microsoft.com/office/drawing/2014/main" id="{4E30B82C-E218-44A2-B4D5-2DD7A4E3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758" y="9369317"/>
            <a:ext cx="584048" cy="402061"/>
          </a:xfrm>
          <a:custGeom>
            <a:avLst/>
            <a:gdLst>
              <a:gd name="T0" fmla="*/ 580 w 609"/>
              <a:gd name="T1" fmla="*/ 417 h 418"/>
              <a:gd name="T2" fmla="*/ 580 w 609"/>
              <a:gd name="T3" fmla="*/ 417 h 418"/>
              <a:gd name="T4" fmla="*/ 29 w 609"/>
              <a:gd name="T5" fmla="*/ 417 h 418"/>
              <a:gd name="T6" fmla="*/ 0 w 609"/>
              <a:gd name="T7" fmla="*/ 388 h 418"/>
              <a:gd name="T8" fmla="*/ 0 w 609"/>
              <a:gd name="T9" fmla="*/ 169 h 418"/>
              <a:gd name="T10" fmla="*/ 608 w 609"/>
              <a:gd name="T11" fmla="*/ 169 h 418"/>
              <a:gd name="T12" fmla="*/ 608 w 609"/>
              <a:gd name="T13" fmla="*/ 388 h 418"/>
              <a:gd name="T14" fmla="*/ 580 w 609"/>
              <a:gd name="T15" fmla="*/ 417 h 418"/>
              <a:gd name="T16" fmla="*/ 57 w 609"/>
              <a:gd name="T17" fmla="*/ 360 h 418"/>
              <a:gd name="T18" fmla="*/ 57 w 609"/>
              <a:gd name="T19" fmla="*/ 360 h 418"/>
              <a:gd name="T20" fmla="*/ 170 w 609"/>
              <a:gd name="T21" fmla="*/ 360 h 418"/>
              <a:gd name="T22" fmla="*/ 170 w 609"/>
              <a:gd name="T23" fmla="*/ 332 h 418"/>
              <a:gd name="T24" fmla="*/ 57 w 609"/>
              <a:gd name="T25" fmla="*/ 332 h 418"/>
              <a:gd name="T26" fmla="*/ 57 w 609"/>
              <a:gd name="T27" fmla="*/ 360 h 418"/>
              <a:gd name="T28" fmla="*/ 340 w 609"/>
              <a:gd name="T29" fmla="*/ 275 h 418"/>
              <a:gd name="T30" fmla="*/ 340 w 609"/>
              <a:gd name="T31" fmla="*/ 275 h 418"/>
              <a:gd name="T32" fmla="*/ 57 w 609"/>
              <a:gd name="T33" fmla="*/ 275 h 418"/>
              <a:gd name="T34" fmla="*/ 57 w 609"/>
              <a:gd name="T35" fmla="*/ 304 h 418"/>
              <a:gd name="T36" fmla="*/ 340 w 609"/>
              <a:gd name="T37" fmla="*/ 304 h 418"/>
              <a:gd name="T38" fmla="*/ 340 w 609"/>
              <a:gd name="T39" fmla="*/ 275 h 418"/>
              <a:gd name="T40" fmla="*/ 0 w 609"/>
              <a:gd name="T41" fmla="*/ 28 h 418"/>
              <a:gd name="T42" fmla="*/ 0 w 609"/>
              <a:gd name="T43" fmla="*/ 28 h 418"/>
              <a:gd name="T44" fmla="*/ 29 w 609"/>
              <a:gd name="T45" fmla="*/ 0 h 418"/>
              <a:gd name="T46" fmla="*/ 580 w 609"/>
              <a:gd name="T47" fmla="*/ 0 h 418"/>
              <a:gd name="T48" fmla="*/ 608 w 609"/>
              <a:gd name="T49" fmla="*/ 28 h 418"/>
              <a:gd name="T50" fmla="*/ 608 w 609"/>
              <a:gd name="T51" fmla="*/ 113 h 418"/>
              <a:gd name="T52" fmla="*/ 0 w 609"/>
              <a:gd name="T53" fmla="*/ 113 h 418"/>
              <a:gd name="T54" fmla="*/ 0 w 609"/>
              <a:gd name="T55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09" h="418">
                <a:moveTo>
                  <a:pt x="580" y="417"/>
                </a:moveTo>
                <a:lnTo>
                  <a:pt x="580" y="417"/>
                </a:lnTo>
                <a:cubicBezTo>
                  <a:pt x="29" y="417"/>
                  <a:pt x="29" y="417"/>
                  <a:pt x="29" y="417"/>
                </a:cubicBezTo>
                <a:cubicBezTo>
                  <a:pt x="15" y="417"/>
                  <a:pt x="0" y="402"/>
                  <a:pt x="0" y="388"/>
                </a:cubicBezTo>
                <a:cubicBezTo>
                  <a:pt x="0" y="169"/>
                  <a:pt x="0" y="169"/>
                  <a:pt x="0" y="169"/>
                </a:cubicBezTo>
                <a:cubicBezTo>
                  <a:pt x="608" y="169"/>
                  <a:pt x="608" y="169"/>
                  <a:pt x="608" y="169"/>
                </a:cubicBezTo>
                <a:cubicBezTo>
                  <a:pt x="608" y="388"/>
                  <a:pt x="608" y="388"/>
                  <a:pt x="608" y="388"/>
                </a:cubicBezTo>
                <a:cubicBezTo>
                  <a:pt x="608" y="402"/>
                  <a:pt x="594" y="417"/>
                  <a:pt x="580" y="417"/>
                </a:cubicBezTo>
                <a:close/>
                <a:moveTo>
                  <a:pt x="57" y="360"/>
                </a:moveTo>
                <a:lnTo>
                  <a:pt x="57" y="360"/>
                </a:lnTo>
                <a:cubicBezTo>
                  <a:pt x="170" y="360"/>
                  <a:pt x="170" y="360"/>
                  <a:pt x="170" y="360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57" y="332"/>
                  <a:pt x="57" y="332"/>
                  <a:pt x="57" y="332"/>
                </a:cubicBezTo>
                <a:lnTo>
                  <a:pt x="57" y="360"/>
                </a:lnTo>
                <a:close/>
                <a:moveTo>
                  <a:pt x="340" y="275"/>
                </a:moveTo>
                <a:lnTo>
                  <a:pt x="340" y="275"/>
                </a:lnTo>
                <a:cubicBezTo>
                  <a:pt x="57" y="275"/>
                  <a:pt x="57" y="275"/>
                  <a:pt x="57" y="275"/>
                </a:cubicBezTo>
                <a:cubicBezTo>
                  <a:pt x="57" y="304"/>
                  <a:pt x="57" y="304"/>
                  <a:pt x="57" y="304"/>
                </a:cubicBezTo>
                <a:cubicBezTo>
                  <a:pt x="340" y="304"/>
                  <a:pt x="340" y="304"/>
                  <a:pt x="340" y="304"/>
                </a:cubicBezTo>
                <a:lnTo>
                  <a:pt x="340" y="275"/>
                </a:lnTo>
                <a:close/>
                <a:moveTo>
                  <a:pt x="0" y="28"/>
                </a:moveTo>
                <a:lnTo>
                  <a:pt x="0" y="28"/>
                </a:lnTo>
                <a:cubicBezTo>
                  <a:pt x="0" y="14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113"/>
                  <a:pt x="608" y="113"/>
                  <a:pt x="608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pic>
        <p:nvPicPr>
          <p:cNvPr id="34" name="Plassholder for bilde 33" descr="Et bilde som inneholder person, dress&#10;&#10;Automatisk generert beskrivelse">
            <a:extLst>
              <a:ext uri="{FF2B5EF4-FFF2-40B4-BE49-F238E27FC236}">
                <a16:creationId xmlns:a16="http://schemas.microsoft.com/office/drawing/2014/main" id="{102F6010-1C33-471B-A328-07AD99DACC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30225"/>
          <a:stretch/>
        </p:blipFill>
        <p:spPr>
          <a:xfrm>
            <a:off x="12445340" y="0"/>
            <a:ext cx="11932310" cy="13716000"/>
          </a:xfrm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F487BC73-E90B-41D6-B417-D9BE7A86C9E4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00C7FC7-B25E-4902-84C4-AF29A02A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9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 descr="Et bilde som inneholder himmel, natur, snø, fjell&#10;&#10;Automatisk generert beskrivelse">
            <a:extLst>
              <a:ext uri="{FF2B5EF4-FFF2-40B4-BE49-F238E27FC236}">
                <a16:creationId xmlns:a16="http://schemas.microsoft.com/office/drawing/2014/main" id="{38DD8EB8-CDBF-4316-961D-43A9212DF90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9" name="Rectangle 8"/>
          <p:cNvSpPr/>
          <p:nvPr/>
        </p:nvSpPr>
        <p:spPr>
          <a:xfrm>
            <a:off x="-101600" y="0"/>
            <a:ext cx="24479250" cy="13716000"/>
          </a:xfrm>
          <a:prstGeom prst="rect">
            <a:avLst/>
          </a:prstGeom>
          <a:gradFill flip="none" rotWithShape="1">
            <a:gsLst>
              <a:gs pos="73000">
                <a:schemeClr val="accent2">
                  <a:lumMod val="50000"/>
                </a:schemeClr>
              </a:gs>
              <a:gs pos="0">
                <a:srgbClr val="000000">
                  <a:alpha val="73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6783" y="5774839"/>
            <a:ext cx="7383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1500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Introduksjon</a:t>
            </a:r>
            <a:endParaRPr lang="en-US" sz="7200" b="1" spc="150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6839" y="8164284"/>
            <a:ext cx="2188029" cy="13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B94353C-1F87-4D61-A082-EAE11556EAAB}"/>
              </a:ext>
            </a:extLst>
          </p:cNvPr>
          <p:cNvSpPr txBox="1"/>
          <p:nvPr/>
        </p:nvSpPr>
        <p:spPr>
          <a:xfrm>
            <a:off x="4594954" y="7176615"/>
            <a:ext cx="1499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Et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typisk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intranet vs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en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platform for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ansattopplevelse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–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og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hvor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Viva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kommer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inn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</a:t>
            </a:r>
            <a:r>
              <a:rPr lang="en-US" sz="32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bildet</a:t>
            </a:r>
            <a:endParaRPr lang="en-US" sz="3200" b="1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BC7D02A-B5F2-4EBE-A80A-5D514431C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7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3E8A777E-63B7-4468-9CA1-86A3CA949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3863505" y="5721134"/>
            <a:ext cx="423656" cy="461666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sp>
        <p:nvSpPr>
          <p:cNvPr id="23" name="Rectangle 22"/>
          <p:cNvSpPr/>
          <p:nvPr/>
        </p:nvSpPr>
        <p:spPr>
          <a:xfrm flipV="1">
            <a:off x="0" y="13715999"/>
            <a:ext cx="24377650" cy="47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983532" y="5721134"/>
            <a:ext cx="112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>
                <a:solidFill>
                  <a:schemeClr val="tx2">
                    <a:lumMod val="95000"/>
                    <a:lumOff val="5000"/>
                  </a:schemeClr>
                </a:solidFill>
              </a:rPr>
              <a:t>Unngå for mange kontekstskifter</a:t>
            </a:r>
            <a:endParaRPr lang="nb-NO" sz="28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078E43CA-8DEB-4B7C-926B-1F27B176B7DB}"/>
              </a:ext>
            </a:extLst>
          </p:cNvPr>
          <p:cNvSpPr txBox="1"/>
          <p:nvPr/>
        </p:nvSpPr>
        <p:spPr>
          <a:xfrm>
            <a:off x="3640974" y="2251533"/>
            <a:ext cx="16804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effektivitet</a:t>
            </a:r>
            <a:r>
              <a:rPr lang="en-US" sz="96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og</a:t>
            </a:r>
            <a:r>
              <a:rPr lang="en-US" sz="96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96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trivsel</a:t>
            </a:r>
            <a:r>
              <a:rPr lang="en-US" sz="96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internt</a:t>
            </a:r>
            <a:r>
              <a:rPr lang="en-US" sz="44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?</a:t>
            </a: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378348B8-6A8E-4FE2-B3CD-5B32C11480AD}"/>
              </a:ext>
            </a:extLst>
          </p:cNvPr>
          <p:cNvSpPr txBox="1"/>
          <p:nvPr/>
        </p:nvSpPr>
        <p:spPr>
          <a:xfrm>
            <a:off x="3171358" y="1452998"/>
            <a:ext cx="8616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Hva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skal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til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for å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tilrettelegge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for 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6D0F8A41-7790-4FC8-9357-7E2C12CF4B59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3C764C1-27A3-4D03-9129-5DC71506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40">
            <a:extLst>
              <a:ext uri="{FF2B5EF4-FFF2-40B4-BE49-F238E27FC236}">
                <a16:creationId xmlns:a16="http://schemas.microsoft.com/office/drawing/2014/main" id="{A4966EA5-0A6C-402F-B037-05706FA5A178}"/>
              </a:ext>
            </a:extLst>
          </p:cNvPr>
          <p:cNvSpPr txBox="1"/>
          <p:nvPr/>
        </p:nvSpPr>
        <p:spPr>
          <a:xfrm>
            <a:off x="4983532" y="6858000"/>
            <a:ext cx="112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Ha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informasjonen</a:t>
            </a:r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og</a:t>
            </a:r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verktøyene</a:t>
            </a:r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 man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trenger</a:t>
            </a:r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lett</a:t>
            </a:r>
            <a:r>
              <a:rPr lang="en-GB" sz="2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800" err="1">
                <a:solidFill>
                  <a:schemeClr val="tx2">
                    <a:lumMod val="95000"/>
                    <a:lumOff val="5000"/>
                  </a:schemeClr>
                </a:solidFill>
              </a:rPr>
              <a:t>tilgjengelig</a:t>
            </a:r>
            <a:endParaRPr lang="en-US" sz="28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F595760A-B4A2-4083-91A3-9E1F1C2FF1F8}"/>
              </a:ext>
            </a:extLst>
          </p:cNvPr>
          <p:cNvSpPr txBox="1"/>
          <p:nvPr/>
        </p:nvSpPr>
        <p:spPr>
          <a:xfrm>
            <a:off x="4983532" y="8075877"/>
            <a:ext cx="112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>
                <a:solidFill>
                  <a:schemeClr val="tx2">
                    <a:lumMod val="95000"/>
                    <a:lumOff val="5000"/>
                  </a:schemeClr>
                </a:solidFill>
              </a:rPr>
              <a:t>Ha frihet til å styre sin egen arbeidsdag</a:t>
            </a:r>
            <a:endParaRPr lang="en-US" sz="28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7" name="TextBox 40">
            <a:extLst>
              <a:ext uri="{FF2B5EF4-FFF2-40B4-BE49-F238E27FC236}">
                <a16:creationId xmlns:a16="http://schemas.microsoft.com/office/drawing/2014/main" id="{A06ED8F9-B0EB-461A-8043-D1FFF6097047}"/>
              </a:ext>
            </a:extLst>
          </p:cNvPr>
          <p:cNvSpPr txBox="1"/>
          <p:nvPr/>
        </p:nvSpPr>
        <p:spPr>
          <a:xfrm>
            <a:off x="4983532" y="9218706"/>
            <a:ext cx="112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Tilhørighet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arbeidsplassen</a:t>
            </a:r>
            <a:endParaRPr lang="en-US" sz="28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9728F0E2-C973-4132-BE00-2E5C7989A04A}"/>
              </a:ext>
            </a:extLst>
          </p:cNvPr>
          <p:cNvSpPr txBox="1"/>
          <p:nvPr/>
        </p:nvSpPr>
        <p:spPr>
          <a:xfrm>
            <a:off x="4983532" y="10503411"/>
            <a:ext cx="112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Balanse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–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en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stresset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og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/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eller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overarbeidet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hjerne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er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ikke</a:t>
            </a:r>
            <a:r>
              <a:rPr lang="en-US" sz="28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8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effektiv</a:t>
            </a:r>
            <a:endParaRPr lang="en-US" sz="28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7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46B48596-5B39-425C-87DC-931FE1538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3879848" y="6908453"/>
            <a:ext cx="423656" cy="461666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58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5CD44DF8-B5F7-4613-B6C0-FA28DE0D7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3863505" y="8106654"/>
            <a:ext cx="423656" cy="461666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59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8279BAA2-D81D-40A2-98B2-FCD54D35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3873349" y="9304855"/>
            <a:ext cx="423656" cy="461666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60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DCFBD5FB-D75C-4632-9932-F6D1B8CA8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3879848" y="10503411"/>
            <a:ext cx="423656" cy="461666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65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9" grpId="0"/>
      <p:bldP spid="35" grpId="0"/>
      <p:bldP spid="37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E34FD42C-E39B-4766-AB76-37AD6F0D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15471920" y="4758571"/>
            <a:ext cx="2372463" cy="2585318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50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B4442A63-F8F4-4324-AC94-7DA0B5744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10936531" y="4758571"/>
            <a:ext cx="2372463" cy="2585318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49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7547D9FC-AD4D-469F-A5DE-1B1DB130C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6319077" y="4758571"/>
            <a:ext cx="2372463" cy="2585318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pic>
        <p:nvPicPr>
          <p:cNvPr id="33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3E8A777E-63B7-4468-9CA1-86A3CA949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1741590" y="4753138"/>
            <a:ext cx="2372463" cy="2585318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sp>
        <p:nvSpPr>
          <p:cNvPr id="23" name="Rectangle 22"/>
          <p:cNvSpPr/>
          <p:nvPr/>
        </p:nvSpPr>
        <p:spPr>
          <a:xfrm flipV="1">
            <a:off x="0" y="13715999"/>
            <a:ext cx="24377650" cy="47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13919" y="8253091"/>
            <a:ext cx="36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NYHETER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3921" y="9064194"/>
            <a:ext cx="3627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Interne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nyheter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Nytt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fra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ledelsen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Bedriften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nyhetsbildet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32387" y="8308992"/>
            <a:ext cx="38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KALENDER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2387" y="9064194"/>
            <a:ext cx="388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Hva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skjer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internt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936531" y="824743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VERKTØY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139014" y="9064194"/>
            <a:ext cx="38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Lenker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til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programmer/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ressurser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som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brukes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arbeidet</a:t>
            </a:r>
            <a:endParaRPr lang="en-US" sz="2400">
              <a:solidFill>
                <a:schemeClr val="tx2">
                  <a:lumMod val="95000"/>
                  <a:lumOff val="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090962" y="8145632"/>
            <a:ext cx="313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ANSATTINFO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714154" y="9064194"/>
            <a:ext cx="38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Rutiner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prosedyrer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timeføring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ansattgoder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, HMS +++</a:t>
            </a:r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50DD9B17-902B-4B08-9E36-7ED8FA3047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72263" y="5630805"/>
            <a:ext cx="866092" cy="878830"/>
          </a:xfrm>
          <a:custGeom>
            <a:avLst/>
            <a:gdLst>
              <a:gd name="T0" fmla="*/ 205482 w 601"/>
              <a:gd name="T1" fmla="*/ 218715 h 609"/>
              <a:gd name="T2" fmla="*/ 205482 w 601"/>
              <a:gd name="T3" fmla="*/ 218715 h 609"/>
              <a:gd name="T4" fmla="*/ 10059 w 601"/>
              <a:gd name="T5" fmla="*/ 218715 h 609"/>
              <a:gd name="T6" fmla="*/ 0 w 601"/>
              <a:gd name="T7" fmla="*/ 208643 h 609"/>
              <a:gd name="T8" fmla="*/ 0 w 601"/>
              <a:gd name="T9" fmla="*/ 38131 h 609"/>
              <a:gd name="T10" fmla="*/ 10059 w 601"/>
              <a:gd name="T11" fmla="*/ 28059 h 609"/>
              <a:gd name="T12" fmla="*/ 30176 w 601"/>
              <a:gd name="T13" fmla="*/ 28059 h 609"/>
              <a:gd name="T14" fmla="*/ 30176 w 601"/>
              <a:gd name="T15" fmla="*/ 38131 h 609"/>
              <a:gd name="T16" fmla="*/ 53167 w 601"/>
              <a:gd name="T17" fmla="*/ 61154 h 609"/>
              <a:gd name="T18" fmla="*/ 75799 w 601"/>
              <a:gd name="T19" fmla="*/ 38131 h 609"/>
              <a:gd name="T20" fmla="*/ 75799 w 601"/>
              <a:gd name="T21" fmla="*/ 28059 h 609"/>
              <a:gd name="T22" fmla="*/ 136868 w 601"/>
              <a:gd name="T23" fmla="*/ 28059 h 609"/>
              <a:gd name="T24" fmla="*/ 136868 w 601"/>
              <a:gd name="T25" fmla="*/ 38131 h 609"/>
              <a:gd name="T26" fmla="*/ 162374 w 601"/>
              <a:gd name="T27" fmla="*/ 61154 h 609"/>
              <a:gd name="T28" fmla="*/ 185006 w 601"/>
              <a:gd name="T29" fmla="*/ 38131 h 609"/>
              <a:gd name="T30" fmla="*/ 185006 w 601"/>
              <a:gd name="T31" fmla="*/ 28059 h 609"/>
              <a:gd name="T32" fmla="*/ 205482 w 601"/>
              <a:gd name="T33" fmla="*/ 28059 h 609"/>
              <a:gd name="T34" fmla="*/ 215541 w 601"/>
              <a:gd name="T35" fmla="*/ 38131 h 609"/>
              <a:gd name="T36" fmla="*/ 215541 w 601"/>
              <a:gd name="T37" fmla="*/ 208643 h 609"/>
              <a:gd name="T38" fmla="*/ 205482 w 601"/>
              <a:gd name="T39" fmla="*/ 218715 h 609"/>
              <a:gd name="T40" fmla="*/ 195424 w 601"/>
              <a:gd name="T41" fmla="*/ 81299 h 609"/>
              <a:gd name="T42" fmla="*/ 195424 w 601"/>
              <a:gd name="T43" fmla="*/ 81299 h 609"/>
              <a:gd name="T44" fmla="*/ 20117 w 601"/>
              <a:gd name="T45" fmla="*/ 81299 h 609"/>
              <a:gd name="T46" fmla="*/ 20117 w 601"/>
              <a:gd name="T47" fmla="*/ 198211 h 609"/>
              <a:gd name="T48" fmla="*/ 195424 w 601"/>
              <a:gd name="T49" fmla="*/ 198211 h 609"/>
              <a:gd name="T50" fmla="*/ 195424 w 601"/>
              <a:gd name="T51" fmla="*/ 81299 h 609"/>
              <a:gd name="T52" fmla="*/ 73284 w 601"/>
              <a:gd name="T53" fmla="*/ 129502 h 609"/>
              <a:gd name="T54" fmla="*/ 73284 w 601"/>
              <a:gd name="T55" fmla="*/ 129502 h 609"/>
              <a:gd name="T56" fmla="*/ 81187 w 601"/>
              <a:gd name="T57" fmla="*/ 132021 h 609"/>
              <a:gd name="T58" fmla="*/ 96275 w 601"/>
              <a:gd name="T59" fmla="*/ 150007 h 609"/>
              <a:gd name="T60" fmla="*/ 136868 w 601"/>
              <a:gd name="T61" fmla="*/ 109358 h 609"/>
              <a:gd name="T62" fmla="*/ 144412 w 601"/>
              <a:gd name="T63" fmla="*/ 106840 h 609"/>
              <a:gd name="T64" fmla="*/ 154830 w 601"/>
              <a:gd name="T65" fmla="*/ 116912 h 609"/>
              <a:gd name="T66" fmla="*/ 152315 w 601"/>
              <a:gd name="T67" fmla="*/ 121948 h 609"/>
              <a:gd name="T68" fmla="*/ 103819 w 601"/>
              <a:gd name="T69" fmla="*/ 170512 h 609"/>
              <a:gd name="T70" fmla="*/ 96275 w 601"/>
              <a:gd name="T71" fmla="*/ 173030 h 609"/>
              <a:gd name="T72" fmla="*/ 91246 w 601"/>
              <a:gd name="T73" fmla="*/ 170512 h 609"/>
              <a:gd name="T74" fmla="*/ 65740 w 601"/>
              <a:gd name="T75" fmla="*/ 147489 h 609"/>
              <a:gd name="T76" fmla="*/ 63225 w 601"/>
              <a:gd name="T77" fmla="*/ 139935 h 609"/>
              <a:gd name="T78" fmla="*/ 73284 w 601"/>
              <a:gd name="T79" fmla="*/ 129502 h 609"/>
              <a:gd name="T80" fmla="*/ 162374 w 601"/>
              <a:gd name="T81" fmla="*/ 48204 h 609"/>
              <a:gd name="T82" fmla="*/ 162374 w 601"/>
              <a:gd name="T83" fmla="*/ 48204 h 609"/>
              <a:gd name="T84" fmla="*/ 152315 w 601"/>
              <a:gd name="T85" fmla="*/ 38131 h 609"/>
              <a:gd name="T86" fmla="*/ 152315 w 601"/>
              <a:gd name="T87" fmla="*/ 10072 h 609"/>
              <a:gd name="T88" fmla="*/ 162374 w 601"/>
              <a:gd name="T89" fmla="*/ 0 h 609"/>
              <a:gd name="T90" fmla="*/ 172433 w 601"/>
              <a:gd name="T91" fmla="*/ 10072 h 609"/>
              <a:gd name="T92" fmla="*/ 172433 w 601"/>
              <a:gd name="T93" fmla="*/ 38131 h 609"/>
              <a:gd name="T94" fmla="*/ 162374 w 601"/>
              <a:gd name="T95" fmla="*/ 48204 h 609"/>
              <a:gd name="T96" fmla="*/ 53167 w 601"/>
              <a:gd name="T97" fmla="*/ 48204 h 609"/>
              <a:gd name="T98" fmla="*/ 53167 w 601"/>
              <a:gd name="T99" fmla="*/ 48204 h 609"/>
              <a:gd name="T100" fmla="*/ 43108 w 601"/>
              <a:gd name="T101" fmla="*/ 38131 h 609"/>
              <a:gd name="T102" fmla="*/ 43108 w 601"/>
              <a:gd name="T103" fmla="*/ 10072 h 609"/>
              <a:gd name="T104" fmla="*/ 53167 w 601"/>
              <a:gd name="T105" fmla="*/ 0 h 609"/>
              <a:gd name="T106" fmla="*/ 63225 w 601"/>
              <a:gd name="T107" fmla="*/ 10072 h 609"/>
              <a:gd name="T108" fmla="*/ 63225 w 601"/>
              <a:gd name="T109" fmla="*/ 38131 h 609"/>
              <a:gd name="T110" fmla="*/ 53167 w 601"/>
              <a:gd name="T111" fmla="*/ 48204 h 60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7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1" y="141"/>
                  <a:pt x="211" y="106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381" y="78"/>
                  <a:pt x="381" y="78"/>
                  <a:pt x="381" y="78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86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04" y="360"/>
                </a:moveTo>
                <a:lnTo>
                  <a:pt x="204" y="360"/>
                </a:lnTo>
                <a:cubicBezTo>
                  <a:pt x="211" y="360"/>
                  <a:pt x="219" y="360"/>
                  <a:pt x="226" y="367"/>
                </a:cubicBezTo>
                <a:cubicBezTo>
                  <a:pt x="268" y="417"/>
                  <a:pt x="268" y="417"/>
                  <a:pt x="268" y="417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8" y="297"/>
                  <a:pt x="395" y="297"/>
                  <a:pt x="402" y="297"/>
                </a:cubicBezTo>
                <a:cubicBezTo>
                  <a:pt x="417" y="297"/>
                  <a:pt x="431" y="304"/>
                  <a:pt x="431" y="325"/>
                </a:cubicBezTo>
                <a:cubicBezTo>
                  <a:pt x="431" y="332"/>
                  <a:pt x="431" y="339"/>
                  <a:pt x="424" y="339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82" y="481"/>
                  <a:pt x="275" y="481"/>
                  <a:pt x="268" y="481"/>
                </a:cubicBezTo>
                <a:cubicBezTo>
                  <a:pt x="261" y="481"/>
                  <a:pt x="254" y="481"/>
                  <a:pt x="254" y="474"/>
                </a:cubicBezTo>
                <a:cubicBezTo>
                  <a:pt x="183" y="410"/>
                  <a:pt x="183" y="410"/>
                  <a:pt x="183" y="410"/>
                </a:cubicBezTo>
                <a:cubicBezTo>
                  <a:pt x="176" y="403"/>
                  <a:pt x="176" y="396"/>
                  <a:pt x="176" y="389"/>
                </a:cubicBezTo>
                <a:cubicBezTo>
                  <a:pt x="176" y="375"/>
                  <a:pt x="190" y="360"/>
                  <a:pt x="204" y="360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1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1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2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2" y="134"/>
                  <a:pt x="148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6E766D7C-80F2-40CD-9ABA-F2C15AF32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9822" y="5602220"/>
            <a:ext cx="936000" cy="936000"/>
          </a:xfrm>
          <a:custGeom>
            <a:avLst/>
            <a:gdLst>
              <a:gd name="T0" fmla="*/ 211161 w 609"/>
              <a:gd name="T1" fmla="*/ 175548 h 609"/>
              <a:gd name="T2" fmla="*/ 109358 w 609"/>
              <a:gd name="T3" fmla="*/ 218715 h 609"/>
              <a:gd name="T4" fmla="*/ 7554 w 609"/>
              <a:gd name="T5" fmla="*/ 175548 h 609"/>
              <a:gd name="T6" fmla="*/ 0 w 609"/>
              <a:gd name="T7" fmla="*/ 10432 h 609"/>
              <a:gd name="T8" fmla="*/ 15109 w 609"/>
              <a:gd name="T9" fmla="*/ 2878 h 609"/>
              <a:gd name="T10" fmla="*/ 15109 w 609"/>
              <a:gd name="T11" fmla="*/ 2878 h 609"/>
              <a:gd name="T12" fmla="*/ 109358 w 609"/>
              <a:gd name="T13" fmla="*/ 41009 h 609"/>
              <a:gd name="T14" fmla="*/ 203247 w 609"/>
              <a:gd name="T15" fmla="*/ 2878 h 609"/>
              <a:gd name="T16" fmla="*/ 203247 w 609"/>
              <a:gd name="T17" fmla="*/ 2878 h 609"/>
              <a:gd name="T18" fmla="*/ 218715 w 609"/>
              <a:gd name="T19" fmla="*/ 10432 h 609"/>
              <a:gd name="T20" fmla="*/ 211161 w 609"/>
              <a:gd name="T21" fmla="*/ 175548 h 609"/>
              <a:gd name="T22" fmla="*/ 99285 w 609"/>
              <a:gd name="T23" fmla="*/ 58636 h 609"/>
              <a:gd name="T24" fmla="*/ 20145 w 609"/>
              <a:gd name="T25" fmla="*/ 160439 h 609"/>
              <a:gd name="T26" fmla="*/ 99285 w 609"/>
              <a:gd name="T27" fmla="*/ 58636 h 609"/>
              <a:gd name="T28" fmla="*/ 198211 w 609"/>
              <a:gd name="T29" fmla="*/ 25541 h 609"/>
              <a:gd name="T30" fmla="*/ 119430 w 609"/>
              <a:gd name="T31" fmla="*/ 193534 h 609"/>
              <a:gd name="T32" fmla="*/ 198211 w 609"/>
              <a:gd name="T33" fmla="*/ 25541 h 609"/>
              <a:gd name="T34" fmla="*/ 134898 w 609"/>
              <a:gd name="T35" fmla="*/ 74104 h 609"/>
              <a:gd name="T36" fmla="*/ 172670 w 609"/>
              <a:gd name="T37" fmla="*/ 56118 h 609"/>
              <a:gd name="T38" fmla="*/ 188138 w 609"/>
              <a:gd name="T39" fmla="*/ 66190 h 609"/>
              <a:gd name="T40" fmla="*/ 180584 w 609"/>
              <a:gd name="T41" fmla="*/ 74104 h 609"/>
              <a:gd name="T42" fmla="*/ 144971 w 609"/>
              <a:gd name="T43" fmla="*/ 91731 h 609"/>
              <a:gd name="T44" fmla="*/ 129502 w 609"/>
              <a:gd name="T45" fmla="*/ 81658 h 609"/>
              <a:gd name="T46" fmla="*/ 134898 w 609"/>
              <a:gd name="T47" fmla="*/ 109358 h 609"/>
              <a:gd name="T48" fmla="*/ 134898 w 609"/>
              <a:gd name="T49" fmla="*/ 109358 h 609"/>
              <a:gd name="T50" fmla="*/ 172670 w 609"/>
              <a:gd name="T51" fmla="*/ 94249 h 609"/>
              <a:gd name="T52" fmla="*/ 188138 w 609"/>
              <a:gd name="T53" fmla="*/ 101803 h 609"/>
              <a:gd name="T54" fmla="*/ 144971 w 609"/>
              <a:gd name="T55" fmla="*/ 129862 h 609"/>
              <a:gd name="T56" fmla="*/ 139935 w 609"/>
              <a:gd name="T57" fmla="*/ 129862 h 609"/>
              <a:gd name="T58" fmla="*/ 134898 w 609"/>
              <a:gd name="T59" fmla="*/ 109358 h 609"/>
              <a:gd name="T60" fmla="*/ 134898 w 609"/>
              <a:gd name="T61" fmla="*/ 147489 h 609"/>
              <a:gd name="T62" fmla="*/ 172670 w 609"/>
              <a:gd name="T63" fmla="*/ 129862 h 609"/>
              <a:gd name="T64" fmla="*/ 178066 w 609"/>
              <a:gd name="T65" fmla="*/ 129862 h 609"/>
              <a:gd name="T66" fmla="*/ 180584 w 609"/>
              <a:gd name="T67" fmla="*/ 150007 h 609"/>
              <a:gd name="T68" fmla="*/ 144971 w 609"/>
              <a:gd name="T69" fmla="*/ 165475 h 609"/>
              <a:gd name="T70" fmla="*/ 139935 w 609"/>
              <a:gd name="T71" fmla="*/ 167993 h 609"/>
              <a:gd name="T72" fmla="*/ 134898 w 609"/>
              <a:gd name="T73" fmla="*/ 147489 h 609"/>
              <a:gd name="T74" fmla="*/ 40649 w 609"/>
              <a:gd name="T75" fmla="*/ 56118 h 609"/>
              <a:gd name="T76" fmla="*/ 45686 w 609"/>
              <a:gd name="T77" fmla="*/ 56118 h 609"/>
              <a:gd name="T78" fmla="*/ 83817 w 609"/>
              <a:gd name="T79" fmla="*/ 74104 h 609"/>
              <a:gd name="T80" fmla="*/ 78781 w 609"/>
              <a:gd name="T81" fmla="*/ 91731 h 609"/>
              <a:gd name="T82" fmla="*/ 73744 w 609"/>
              <a:gd name="T83" fmla="*/ 91731 h 609"/>
              <a:gd name="T84" fmla="*/ 38131 w 609"/>
              <a:gd name="T85" fmla="*/ 74104 h 609"/>
              <a:gd name="T86" fmla="*/ 40649 w 609"/>
              <a:gd name="T87" fmla="*/ 56118 h 609"/>
              <a:gd name="T88" fmla="*/ 40649 w 609"/>
              <a:gd name="T89" fmla="*/ 91731 h 609"/>
              <a:gd name="T90" fmla="*/ 45686 w 609"/>
              <a:gd name="T91" fmla="*/ 94249 h 609"/>
              <a:gd name="T92" fmla="*/ 83817 w 609"/>
              <a:gd name="T93" fmla="*/ 109358 h 609"/>
              <a:gd name="T94" fmla="*/ 78781 w 609"/>
              <a:gd name="T95" fmla="*/ 129862 h 609"/>
              <a:gd name="T96" fmla="*/ 73744 w 609"/>
              <a:gd name="T97" fmla="*/ 129862 h 609"/>
              <a:gd name="T98" fmla="*/ 38131 w 609"/>
              <a:gd name="T99" fmla="*/ 111876 h 609"/>
              <a:gd name="T100" fmla="*/ 40649 w 609"/>
              <a:gd name="T101" fmla="*/ 91731 h 609"/>
              <a:gd name="T102" fmla="*/ 40649 w 609"/>
              <a:gd name="T103" fmla="*/ 129862 h 609"/>
              <a:gd name="T104" fmla="*/ 45686 w 609"/>
              <a:gd name="T105" fmla="*/ 129862 h 609"/>
              <a:gd name="T106" fmla="*/ 83817 w 609"/>
              <a:gd name="T107" fmla="*/ 147489 h 609"/>
              <a:gd name="T108" fmla="*/ 78781 w 609"/>
              <a:gd name="T109" fmla="*/ 167993 h 609"/>
              <a:gd name="T110" fmla="*/ 73744 w 609"/>
              <a:gd name="T111" fmla="*/ 165475 h 609"/>
              <a:gd name="T112" fmla="*/ 38131 w 609"/>
              <a:gd name="T113" fmla="*/ 150007 h 609"/>
              <a:gd name="T114" fmla="*/ 40649 w 609"/>
              <a:gd name="T115" fmla="*/ 129862 h 6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09" h="609">
                <a:moveTo>
                  <a:pt x="587" y="488"/>
                </a:moveTo>
                <a:lnTo>
                  <a:pt x="587" y="488"/>
                </a:lnTo>
                <a:cubicBezTo>
                  <a:pt x="318" y="601"/>
                  <a:pt x="318" y="601"/>
                  <a:pt x="318" y="601"/>
                </a:cubicBezTo>
                <a:cubicBezTo>
                  <a:pt x="311" y="608"/>
                  <a:pt x="311" y="608"/>
                  <a:pt x="304" y="608"/>
                </a:cubicBezTo>
                <a:cubicBezTo>
                  <a:pt x="297" y="608"/>
                  <a:pt x="297" y="608"/>
                  <a:pt x="290" y="601"/>
                </a:cubicBezTo>
                <a:cubicBezTo>
                  <a:pt x="21" y="488"/>
                  <a:pt x="21" y="488"/>
                  <a:pt x="21" y="488"/>
                </a:cubicBezTo>
                <a:cubicBezTo>
                  <a:pt x="7" y="488"/>
                  <a:pt x="0" y="474"/>
                  <a:pt x="0" y="46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35" y="0"/>
                  <a:pt x="35" y="0"/>
                  <a:pt x="42" y="8"/>
                </a:cubicBezTo>
                <a:cubicBezTo>
                  <a:pt x="304" y="114"/>
                  <a:pt x="304" y="114"/>
                  <a:pt x="304" y="114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467"/>
                  <a:pt x="608" y="467"/>
                  <a:pt x="608" y="467"/>
                </a:cubicBezTo>
                <a:cubicBezTo>
                  <a:pt x="608" y="474"/>
                  <a:pt x="601" y="488"/>
                  <a:pt x="587" y="488"/>
                </a:cubicBezTo>
                <a:close/>
                <a:moveTo>
                  <a:pt x="276" y="163"/>
                </a:moveTo>
                <a:lnTo>
                  <a:pt x="276" y="163"/>
                </a:lnTo>
                <a:cubicBezTo>
                  <a:pt x="56" y="71"/>
                  <a:pt x="56" y="71"/>
                  <a:pt x="56" y="71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276" y="538"/>
                  <a:pt x="276" y="538"/>
                  <a:pt x="276" y="538"/>
                </a:cubicBezTo>
                <a:lnTo>
                  <a:pt x="276" y="163"/>
                </a:lnTo>
                <a:close/>
                <a:moveTo>
                  <a:pt x="551" y="71"/>
                </a:moveTo>
                <a:lnTo>
                  <a:pt x="551" y="71"/>
                </a:lnTo>
                <a:cubicBezTo>
                  <a:pt x="332" y="163"/>
                  <a:pt x="332" y="163"/>
                  <a:pt x="332" y="163"/>
                </a:cubicBezTo>
                <a:cubicBezTo>
                  <a:pt x="332" y="538"/>
                  <a:pt x="332" y="538"/>
                  <a:pt x="332" y="538"/>
                </a:cubicBezTo>
                <a:cubicBezTo>
                  <a:pt x="551" y="446"/>
                  <a:pt x="551" y="446"/>
                  <a:pt x="551" y="446"/>
                </a:cubicBezTo>
                <a:lnTo>
                  <a:pt x="551" y="71"/>
                </a:lnTo>
                <a:close/>
                <a:moveTo>
                  <a:pt x="375" y="206"/>
                </a:moveTo>
                <a:lnTo>
                  <a:pt x="375" y="206"/>
                </a:lnTo>
                <a:cubicBezTo>
                  <a:pt x="480" y="156"/>
                  <a:pt x="480" y="156"/>
                  <a:pt x="480" y="156"/>
                </a:cubicBezTo>
                <a:cubicBezTo>
                  <a:pt x="488" y="156"/>
                  <a:pt x="488" y="156"/>
                  <a:pt x="495" y="156"/>
                </a:cubicBezTo>
                <a:cubicBezTo>
                  <a:pt x="509" y="156"/>
                  <a:pt x="523" y="163"/>
                  <a:pt x="523" y="184"/>
                </a:cubicBezTo>
                <a:cubicBezTo>
                  <a:pt x="523" y="191"/>
                  <a:pt x="516" y="206"/>
                  <a:pt x="502" y="206"/>
                </a:cubicBezTo>
                <a:cubicBezTo>
                  <a:pt x="403" y="255"/>
                  <a:pt x="403" y="255"/>
                  <a:pt x="403" y="255"/>
                </a:cubicBezTo>
                <a:cubicBezTo>
                  <a:pt x="396" y="255"/>
                  <a:pt x="396" y="255"/>
                  <a:pt x="389" y="255"/>
                </a:cubicBezTo>
                <a:cubicBezTo>
                  <a:pt x="375" y="255"/>
                  <a:pt x="360" y="248"/>
                  <a:pt x="360" y="227"/>
                </a:cubicBezTo>
                <a:cubicBezTo>
                  <a:pt x="360" y="220"/>
                  <a:pt x="367" y="206"/>
                  <a:pt x="375" y="206"/>
                </a:cubicBezTo>
                <a:close/>
                <a:moveTo>
                  <a:pt x="375" y="304"/>
                </a:moveTo>
                <a:lnTo>
                  <a:pt x="375" y="304"/>
                </a:lnTo>
                <a:cubicBezTo>
                  <a:pt x="480" y="262"/>
                  <a:pt x="480" y="262"/>
                  <a:pt x="480" y="262"/>
                </a:cubicBezTo>
                <a:cubicBezTo>
                  <a:pt x="488" y="255"/>
                  <a:pt x="488" y="255"/>
                  <a:pt x="495" y="255"/>
                </a:cubicBezTo>
                <a:cubicBezTo>
                  <a:pt x="509" y="255"/>
                  <a:pt x="523" y="269"/>
                  <a:pt x="523" y="283"/>
                </a:cubicBezTo>
                <a:cubicBezTo>
                  <a:pt x="523" y="297"/>
                  <a:pt x="516" y="304"/>
                  <a:pt x="502" y="311"/>
                </a:cubicBezTo>
                <a:cubicBezTo>
                  <a:pt x="403" y="361"/>
                  <a:pt x="403" y="361"/>
                  <a:pt x="403" y="361"/>
                </a:cubicBezTo>
                <a:cubicBezTo>
                  <a:pt x="396" y="361"/>
                  <a:pt x="396" y="361"/>
                  <a:pt x="389" y="361"/>
                </a:cubicBezTo>
                <a:cubicBezTo>
                  <a:pt x="375" y="361"/>
                  <a:pt x="360" y="347"/>
                  <a:pt x="360" y="333"/>
                </a:cubicBezTo>
                <a:cubicBezTo>
                  <a:pt x="360" y="319"/>
                  <a:pt x="367" y="311"/>
                  <a:pt x="375" y="304"/>
                </a:cubicBezTo>
                <a:close/>
                <a:moveTo>
                  <a:pt x="375" y="410"/>
                </a:moveTo>
                <a:lnTo>
                  <a:pt x="375" y="410"/>
                </a:lnTo>
                <a:cubicBezTo>
                  <a:pt x="480" y="361"/>
                  <a:pt x="480" y="361"/>
                  <a:pt x="480" y="361"/>
                </a:cubicBezTo>
                <a:cubicBezTo>
                  <a:pt x="488" y="361"/>
                  <a:pt x="488" y="361"/>
                  <a:pt x="495" y="361"/>
                </a:cubicBezTo>
                <a:cubicBezTo>
                  <a:pt x="509" y="361"/>
                  <a:pt x="523" y="375"/>
                  <a:pt x="523" y="389"/>
                </a:cubicBezTo>
                <a:cubicBezTo>
                  <a:pt x="523" y="403"/>
                  <a:pt x="516" y="410"/>
                  <a:pt x="502" y="417"/>
                </a:cubicBezTo>
                <a:cubicBezTo>
                  <a:pt x="403" y="460"/>
                  <a:pt x="403" y="460"/>
                  <a:pt x="403" y="460"/>
                </a:cubicBezTo>
                <a:cubicBezTo>
                  <a:pt x="396" y="467"/>
                  <a:pt x="396" y="467"/>
                  <a:pt x="389" y="467"/>
                </a:cubicBezTo>
                <a:cubicBezTo>
                  <a:pt x="375" y="467"/>
                  <a:pt x="360" y="453"/>
                  <a:pt x="360" y="439"/>
                </a:cubicBezTo>
                <a:cubicBezTo>
                  <a:pt x="360" y="425"/>
                  <a:pt x="367" y="417"/>
                  <a:pt x="375" y="410"/>
                </a:cubicBezTo>
                <a:close/>
                <a:moveTo>
                  <a:pt x="113" y="156"/>
                </a:moveTo>
                <a:lnTo>
                  <a:pt x="113" y="156"/>
                </a:lnTo>
                <a:cubicBezTo>
                  <a:pt x="120" y="156"/>
                  <a:pt x="120" y="156"/>
                  <a:pt x="127" y="156"/>
                </a:cubicBezTo>
                <a:cubicBezTo>
                  <a:pt x="233" y="206"/>
                  <a:pt x="233" y="206"/>
                  <a:pt x="233" y="206"/>
                </a:cubicBezTo>
                <a:cubicBezTo>
                  <a:pt x="240" y="206"/>
                  <a:pt x="247" y="220"/>
                  <a:pt x="247" y="227"/>
                </a:cubicBezTo>
                <a:cubicBezTo>
                  <a:pt x="247" y="248"/>
                  <a:pt x="233" y="255"/>
                  <a:pt x="219" y="255"/>
                </a:cubicBezTo>
                <a:cubicBezTo>
                  <a:pt x="212" y="255"/>
                  <a:pt x="212" y="255"/>
                  <a:pt x="205" y="255"/>
                </a:cubicBezTo>
                <a:cubicBezTo>
                  <a:pt x="106" y="206"/>
                  <a:pt x="106" y="206"/>
                  <a:pt x="106" y="206"/>
                </a:cubicBezTo>
                <a:cubicBezTo>
                  <a:pt x="92" y="206"/>
                  <a:pt x="85" y="191"/>
                  <a:pt x="85" y="184"/>
                </a:cubicBezTo>
                <a:cubicBezTo>
                  <a:pt x="85" y="163"/>
                  <a:pt x="99" y="156"/>
                  <a:pt x="113" y="156"/>
                </a:cubicBezTo>
                <a:close/>
                <a:moveTo>
                  <a:pt x="113" y="255"/>
                </a:moveTo>
                <a:lnTo>
                  <a:pt x="113" y="255"/>
                </a:lnTo>
                <a:cubicBezTo>
                  <a:pt x="120" y="255"/>
                  <a:pt x="120" y="255"/>
                  <a:pt x="127" y="262"/>
                </a:cubicBezTo>
                <a:cubicBezTo>
                  <a:pt x="233" y="304"/>
                  <a:pt x="233" y="304"/>
                  <a:pt x="233" y="304"/>
                </a:cubicBezTo>
                <a:cubicBezTo>
                  <a:pt x="240" y="311"/>
                  <a:pt x="247" y="319"/>
                  <a:pt x="247" y="333"/>
                </a:cubicBezTo>
                <a:cubicBezTo>
                  <a:pt x="247" y="347"/>
                  <a:pt x="233" y="361"/>
                  <a:pt x="219" y="361"/>
                </a:cubicBezTo>
                <a:cubicBezTo>
                  <a:pt x="212" y="361"/>
                  <a:pt x="212" y="361"/>
                  <a:pt x="205" y="36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92" y="304"/>
                  <a:pt x="85" y="297"/>
                  <a:pt x="85" y="283"/>
                </a:cubicBezTo>
                <a:cubicBezTo>
                  <a:pt x="85" y="269"/>
                  <a:pt x="99" y="255"/>
                  <a:pt x="113" y="255"/>
                </a:cubicBezTo>
                <a:close/>
                <a:moveTo>
                  <a:pt x="113" y="361"/>
                </a:moveTo>
                <a:lnTo>
                  <a:pt x="113" y="361"/>
                </a:lnTo>
                <a:cubicBezTo>
                  <a:pt x="120" y="361"/>
                  <a:pt x="120" y="361"/>
                  <a:pt x="127" y="361"/>
                </a:cubicBezTo>
                <a:cubicBezTo>
                  <a:pt x="233" y="410"/>
                  <a:pt x="233" y="410"/>
                  <a:pt x="233" y="410"/>
                </a:cubicBezTo>
                <a:cubicBezTo>
                  <a:pt x="240" y="417"/>
                  <a:pt x="247" y="425"/>
                  <a:pt x="247" y="439"/>
                </a:cubicBezTo>
                <a:cubicBezTo>
                  <a:pt x="247" y="453"/>
                  <a:pt x="233" y="467"/>
                  <a:pt x="219" y="467"/>
                </a:cubicBezTo>
                <a:cubicBezTo>
                  <a:pt x="212" y="467"/>
                  <a:pt x="212" y="467"/>
                  <a:pt x="205" y="460"/>
                </a:cubicBezTo>
                <a:cubicBezTo>
                  <a:pt x="106" y="417"/>
                  <a:pt x="106" y="417"/>
                  <a:pt x="106" y="417"/>
                </a:cubicBezTo>
                <a:cubicBezTo>
                  <a:pt x="92" y="410"/>
                  <a:pt x="85" y="403"/>
                  <a:pt x="85" y="389"/>
                </a:cubicBezTo>
                <a:cubicBezTo>
                  <a:pt x="85" y="375"/>
                  <a:pt x="99" y="361"/>
                  <a:pt x="113" y="3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BA4F3FB7-C4FF-42DB-A9E7-17C3324C2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3854" y="5653361"/>
            <a:ext cx="1068596" cy="936000"/>
          </a:xfrm>
          <a:custGeom>
            <a:avLst/>
            <a:gdLst>
              <a:gd name="T0" fmla="*/ 587 w 602"/>
              <a:gd name="T1" fmla="*/ 289 h 531"/>
              <a:gd name="T2" fmla="*/ 311 w 602"/>
              <a:gd name="T3" fmla="*/ 403 h 531"/>
              <a:gd name="T4" fmla="*/ 311 w 602"/>
              <a:gd name="T5" fmla="*/ 403 h 531"/>
              <a:gd name="T6" fmla="*/ 304 w 602"/>
              <a:gd name="T7" fmla="*/ 410 h 531"/>
              <a:gd name="T8" fmla="*/ 290 w 602"/>
              <a:gd name="T9" fmla="*/ 403 h 531"/>
              <a:gd name="T10" fmla="*/ 290 w 602"/>
              <a:gd name="T11" fmla="*/ 403 h 531"/>
              <a:gd name="T12" fmla="*/ 15 w 602"/>
              <a:gd name="T13" fmla="*/ 289 h 531"/>
              <a:gd name="T14" fmla="*/ 29 w 602"/>
              <a:gd name="T15" fmla="*/ 240 h 531"/>
              <a:gd name="T16" fmla="*/ 43 w 602"/>
              <a:gd name="T17" fmla="*/ 240 h 531"/>
              <a:gd name="T18" fmla="*/ 43 w 602"/>
              <a:gd name="T19" fmla="*/ 240 h 531"/>
              <a:gd name="T20" fmla="*/ 566 w 602"/>
              <a:gd name="T21" fmla="*/ 240 h 531"/>
              <a:gd name="T22" fmla="*/ 566 w 602"/>
              <a:gd name="T23" fmla="*/ 240 h 531"/>
              <a:gd name="T24" fmla="*/ 573 w 602"/>
              <a:gd name="T25" fmla="*/ 240 h 531"/>
              <a:gd name="T26" fmla="*/ 587 w 602"/>
              <a:gd name="T27" fmla="*/ 289 h 531"/>
              <a:gd name="T28" fmla="*/ 587 w 602"/>
              <a:gd name="T29" fmla="*/ 169 h 531"/>
              <a:gd name="T30" fmla="*/ 311 w 602"/>
              <a:gd name="T31" fmla="*/ 282 h 531"/>
              <a:gd name="T32" fmla="*/ 311 w 602"/>
              <a:gd name="T33" fmla="*/ 282 h 531"/>
              <a:gd name="T34" fmla="*/ 304 w 602"/>
              <a:gd name="T35" fmla="*/ 282 h 531"/>
              <a:gd name="T36" fmla="*/ 290 w 602"/>
              <a:gd name="T37" fmla="*/ 282 h 531"/>
              <a:gd name="T38" fmla="*/ 290 w 602"/>
              <a:gd name="T39" fmla="*/ 282 h 531"/>
              <a:gd name="T40" fmla="*/ 15 w 602"/>
              <a:gd name="T41" fmla="*/ 169 h 531"/>
              <a:gd name="T42" fmla="*/ 15 w 602"/>
              <a:gd name="T43" fmla="*/ 120 h 531"/>
              <a:gd name="T44" fmla="*/ 290 w 602"/>
              <a:gd name="T45" fmla="*/ 7 h 531"/>
              <a:gd name="T46" fmla="*/ 290 w 602"/>
              <a:gd name="T47" fmla="*/ 7 h 531"/>
              <a:gd name="T48" fmla="*/ 304 w 602"/>
              <a:gd name="T49" fmla="*/ 0 h 531"/>
              <a:gd name="T50" fmla="*/ 311 w 602"/>
              <a:gd name="T51" fmla="*/ 7 h 531"/>
              <a:gd name="T52" fmla="*/ 311 w 602"/>
              <a:gd name="T53" fmla="*/ 7 h 531"/>
              <a:gd name="T54" fmla="*/ 587 w 602"/>
              <a:gd name="T55" fmla="*/ 120 h 531"/>
              <a:gd name="T56" fmla="*/ 587 w 602"/>
              <a:gd name="T57" fmla="*/ 169 h 531"/>
              <a:gd name="T58" fmla="*/ 29 w 602"/>
              <a:gd name="T59" fmla="*/ 360 h 531"/>
              <a:gd name="T60" fmla="*/ 43 w 602"/>
              <a:gd name="T61" fmla="*/ 360 h 531"/>
              <a:gd name="T62" fmla="*/ 43 w 602"/>
              <a:gd name="T63" fmla="*/ 360 h 531"/>
              <a:gd name="T64" fmla="*/ 566 w 602"/>
              <a:gd name="T65" fmla="*/ 360 h 531"/>
              <a:gd name="T66" fmla="*/ 566 w 602"/>
              <a:gd name="T67" fmla="*/ 360 h 531"/>
              <a:gd name="T68" fmla="*/ 573 w 602"/>
              <a:gd name="T69" fmla="*/ 360 h 531"/>
              <a:gd name="T70" fmla="*/ 587 w 602"/>
              <a:gd name="T71" fmla="*/ 417 h 531"/>
              <a:gd name="T72" fmla="*/ 311 w 602"/>
              <a:gd name="T73" fmla="*/ 530 h 531"/>
              <a:gd name="T74" fmla="*/ 311 w 602"/>
              <a:gd name="T75" fmla="*/ 530 h 531"/>
              <a:gd name="T76" fmla="*/ 304 w 602"/>
              <a:gd name="T77" fmla="*/ 530 h 531"/>
              <a:gd name="T78" fmla="*/ 290 w 602"/>
              <a:gd name="T79" fmla="*/ 530 h 531"/>
              <a:gd name="T80" fmla="*/ 290 w 602"/>
              <a:gd name="T81" fmla="*/ 530 h 531"/>
              <a:gd name="T82" fmla="*/ 15 w 602"/>
              <a:gd name="T83" fmla="*/ 417 h 531"/>
              <a:gd name="T84" fmla="*/ 29 w 602"/>
              <a:gd name="T85" fmla="*/ 36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lnTo>
                  <a:pt x="311" y="403"/>
                </a:lnTo>
                <a:lnTo>
                  <a:pt x="311" y="403"/>
                </a:lnTo>
                <a:lnTo>
                  <a:pt x="311" y="403"/>
                </a:ln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lnTo>
                  <a:pt x="290" y="403"/>
                </a:lnTo>
                <a:lnTo>
                  <a:pt x="290" y="403"/>
                </a:lnTo>
                <a:lnTo>
                  <a:pt x="290" y="403"/>
                </a:lnTo>
                <a:cubicBezTo>
                  <a:pt x="15" y="289"/>
                  <a:pt x="15" y="289"/>
                  <a:pt x="15" y="289"/>
                </a:cubicBezTo>
                <a:lnTo>
                  <a:pt x="15" y="289"/>
                </a:ln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lnTo>
                  <a:pt x="43" y="240"/>
                </a:lnTo>
                <a:lnTo>
                  <a:pt x="43" y="240"/>
                </a:lnTo>
                <a:lnTo>
                  <a:pt x="43" y="240"/>
                </a:ln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66" y="240"/>
                </a:lnTo>
                <a:lnTo>
                  <a:pt x="566" y="240"/>
                </a:lnTo>
                <a:lnTo>
                  <a:pt x="566" y="240"/>
                </a:ln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11" y="282"/>
                </a:lnTo>
                <a:lnTo>
                  <a:pt x="311" y="282"/>
                </a:lnTo>
                <a:lnTo>
                  <a:pt x="311" y="282"/>
                </a:ln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lnTo>
                  <a:pt x="290" y="282"/>
                </a:lnTo>
                <a:lnTo>
                  <a:pt x="290" y="282"/>
                </a:lnTo>
                <a:lnTo>
                  <a:pt x="290" y="282"/>
                </a:lnTo>
                <a:cubicBezTo>
                  <a:pt x="15" y="169"/>
                  <a:pt x="15" y="169"/>
                  <a:pt x="15" y="169"/>
                </a:cubicBezTo>
                <a:lnTo>
                  <a:pt x="15" y="169"/>
                </a:ln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lnTo>
                  <a:pt x="15" y="120"/>
                </a:lnTo>
                <a:cubicBezTo>
                  <a:pt x="290" y="7"/>
                  <a:pt x="290" y="7"/>
                  <a:pt x="290" y="7"/>
                </a:cubicBezTo>
                <a:lnTo>
                  <a:pt x="290" y="7"/>
                </a:lnTo>
                <a:lnTo>
                  <a:pt x="290" y="7"/>
                </a:lnTo>
                <a:lnTo>
                  <a:pt x="290" y="7"/>
                </a:ln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lnTo>
                  <a:pt x="311" y="7"/>
                </a:lnTo>
                <a:lnTo>
                  <a:pt x="311" y="7"/>
                </a:lnTo>
                <a:lnTo>
                  <a:pt x="311" y="7"/>
                </a:lnTo>
                <a:cubicBezTo>
                  <a:pt x="587" y="120"/>
                  <a:pt x="587" y="120"/>
                  <a:pt x="587" y="120"/>
                </a:cubicBezTo>
                <a:lnTo>
                  <a:pt x="587" y="120"/>
                </a:ln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lnTo>
                  <a:pt x="43" y="360"/>
                </a:lnTo>
                <a:lnTo>
                  <a:pt x="43" y="360"/>
                </a:lnTo>
                <a:lnTo>
                  <a:pt x="43" y="360"/>
                </a:ln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66" y="360"/>
                </a:lnTo>
                <a:lnTo>
                  <a:pt x="566" y="360"/>
                </a:lnTo>
                <a:lnTo>
                  <a:pt x="566" y="360"/>
                </a:ln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lnTo>
                  <a:pt x="587" y="417"/>
                </a:lnTo>
                <a:cubicBezTo>
                  <a:pt x="311" y="530"/>
                  <a:pt x="311" y="530"/>
                  <a:pt x="311" y="530"/>
                </a:cubicBezTo>
                <a:lnTo>
                  <a:pt x="311" y="530"/>
                </a:lnTo>
                <a:lnTo>
                  <a:pt x="311" y="530"/>
                </a:lnTo>
                <a:lnTo>
                  <a:pt x="311" y="530"/>
                </a:ln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lnTo>
                  <a:pt x="290" y="530"/>
                </a:lnTo>
                <a:lnTo>
                  <a:pt x="290" y="530"/>
                </a:lnTo>
                <a:lnTo>
                  <a:pt x="290" y="530"/>
                </a:lnTo>
                <a:cubicBezTo>
                  <a:pt x="15" y="417"/>
                  <a:pt x="15" y="417"/>
                  <a:pt x="15" y="417"/>
                </a:cubicBezTo>
                <a:lnTo>
                  <a:pt x="15" y="417"/>
                </a:ln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2" name="Freeform 172">
            <a:extLst>
              <a:ext uri="{FF2B5EF4-FFF2-40B4-BE49-F238E27FC236}">
                <a16:creationId xmlns:a16="http://schemas.microsoft.com/office/drawing/2014/main" id="{FC3D0B54-5AF4-4C65-BBDD-4404ABE2F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87844" y="5653361"/>
            <a:ext cx="990340" cy="936000"/>
          </a:xfrm>
          <a:custGeom>
            <a:avLst/>
            <a:gdLst>
              <a:gd name="T0" fmla="*/ 589 w 619"/>
              <a:gd name="T1" fmla="*/ 118 h 620"/>
              <a:gd name="T2" fmla="*/ 589 w 619"/>
              <a:gd name="T3" fmla="*/ 118 h 620"/>
              <a:gd name="T4" fmla="*/ 530 w 619"/>
              <a:gd name="T5" fmla="*/ 177 h 620"/>
              <a:gd name="T6" fmla="*/ 457 w 619"/>
              <a:gd name="T7" fmla="*/ 177 h 620"/>
              <a:gd name="T8" fmla="*/ 457 w 619"/>
              <a:gd name="T9" fmla="*/ 89 h 620"/>
              <a:gd name="T10" fmla="*/ 500 w 619"/>
              <a:gd name="T11" fmla="*/ 30 h 620"/>
              <a:gd name="T12" fmla="*/ 294 w 619"/>
              <a:gd name="T13" fmla="*/ 74 h 620"/>
              <a:gd name="T14" fmla="*/ 250 w 619"/>
              <a:gd name="T15" fmla="*/ 265 h 620"/>
              <a:gd name="T16" fmla="*/ 44 w 619"/>
              <a:gd name="T17" fmla="*/ 471 h 620"/>
              <a:gd name="T18" fmla="*/ 44 w 619"/>
              <a:gd name="T19" fmla="*/ 589 h 620"/>
              <a:gd name="T20" fmla="*/ 147 w 619"/>
              <a:gd name="T21" fmla="*/ 589 h 620"/>
              <a:gd name="T22" fmla="*/ 368 w 619"/>
              <a:gd name="T23" fmla="*/ 368 h 620"/>
              <a:gd name="T24" fmla="*/ 545 w 619"/>
              <a:gd name="T25" fmla="*/ 324 h 620"/>
              <a:gd name="T26" fmla="*/ 589 w 619"/>
              <a:gd name="T27" fmla="*/ 118 h 620"/>
              <a:gd name="T28" fmla="*/ 530 w 619"/>
              <a:gd name="T29" fmla="*/ 295 h 620"/>
              <a:gd name="T30" fmla="*/ 530 w 619"/>
              <a:gd name="T31" fmla="*/ 295 h 620"/>
              <a:gd name="T32" fmla="*/ 353 w 619"/>
              <a:gd name="T33" fmla="*/ 324 h 620"/>
              <a:gd name="T34" fmla="*/ 118 w 619"/>
              <a:gd name="T35" fmla="*/ 560 h 620"/>
              <a:gd name="T36" fmla="*/ 74 w 619"/>
              <a:gd name="T37" fmla="*/ 560 h 620"/>
              <a:gd name="T38" fmla="*/ 74 w 619"/>
              <a:gd name="T39" fmla="*/ 501 h 620"/>
              <a:gd name="T40" fmla="*/ 294 w 619"/>
              <a:gd name="T41" fmla="*/ 265 h 620"/>
              <a:gd name="T42" fmla="*/ 324 w 619"/>
              <a:gd name="T43" fmla="*/ 103 h 620"/>
              <a:gd name="T44" fmla="*/ 427 w 619"/>
              <a:gd name="T45" fmla="*/ 59 h 620"/>
              <a:gd name="T46" fmla="*/ 427 w 619"/>
              <a:gd name="T47" fmla="*/ 206 h 620"/>
              <a:gd name="T48" fmla="*/ 559 w 619"/>
              <a:gd name="T49" fmla="*/ 206 h 620"/>
              <a:gd name="T50" fmla="*/ 530 w 619"/>
              <a:gd name="T51" fmla="*/ 295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53" tIns="121878" rIns="243753" bIns="121878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078E43CA-8DEB-4B7C-926B-1F27B176B7DB}"/>
              </a:ext>
            </a:extLst>
          </p:cNvPr>
          <p:cNvSpPr txBox="1"/>
          <p:nvPr/>
        </p:nvSpPr>
        <p:spPr>
          <a:xfrm>
            <a:off x="7734944" y="1454291"/>
            <a:ext cx="10216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‘</a:t>
            </a:r>
            <a:r>
              <a:rPr lang="en-US" sz="9600" b="1" spc="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typisk</a:t>
            </a:r>
            <a:r>
              <a:rPr lang="en-US" sz="9600" b="1" spc="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’ intranet?</a:t>
            </a: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378348B8-6A8E-4FE2-B3CD-5B32C11480AD}"/>
              </a:ext>
            </a:extLst>
          </p:cNvPr>
          <p:cNvSpPr txBox="1"/>
          <p:nvPr/>
        </p:nvSpPr>
        <p:spPr>
          <a:xfrm>
            <a:off x="4983532" y="2065528"/>
            <a:ext cx="2294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Hva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er et</a:t>
            </a:r>
          </a:p>
        </p:txBody>
      </p:sp>
      <p:pic>
        <p:nvPicPr>
          <p:cNvPr id="52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E7B0B0E9-DF46-4830-96C1-0675760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>
          <a:xfrm>
            <a:off x="19945594" y="4751605"/>
            <a:ext cx="2372463" cy="2585318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</p:pic>
      <p:sp>
        <p:nvSpPr>
          <p:cNvPr id="53" name="Freeform 89">
            <a:extLst>
              <a:ext uri="{FF2B5EF4-FFF2-40B4-BE49-F238E27FC236}">
                <a16:creationId xmlns:a16="http://schemas.microsoft.com/office/drawing/2014/main" id="{9E73F64A-4846-4AEA-AE3B-03BA65FC9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663825" y="5630805"/>
            <a:ext cx="936000" cy="651130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id="{5226F7F3-58A2-456D-BBC3-F6660194EA76}"/>
              </a:ext>
            </a:extLst>
          </p:cNvPr>
          <p:cNvSpPr txBox="1"/>
          <p:nvPr/>
        </p:nvSpPr>
        <p:spPr>
          <a:xfrm>
            <a:off x="19292317" y="8145631"/>
            <a:ext cx="367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SAMHANDLING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3CD3B406-1E8A-4734-95D1-840A94D2E7BA}"/>
              </a:ext>
            </a:extLst>
          </p:cNvPr>
          <p:cNvSpPr txBox="1"/>
          <p:nvPr/>
        </p:nvSpPr>
        <p:spPr>
          <a:xfrm>
            <a:off x="19289294" y="8938949"/>
            <a:ext cx="38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Felles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harddisk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, e-post, 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felles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“</a:t>
            </a:r>
            <a:r>
              <a:rPr lang="en-US" sz="2400" err="1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bibliotek</a:t>
            </a:r>
            <a:r>
              <a:rPr lang="en-US" sz="2400">
                <a:solidFill>
                  <a:schemeClr val="tx2">
                    <a:lumMod val="95000"/>
                    <a:lumOff val="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”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6D0F8A41-7790-4FC8-9357-7E2C12CF4B59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3C764C1-27A3-4D03-9129-5DC71506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31" grpId="0" animBg="1"/>
      <p:bldP spid="53" grpId="0" animBg="1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08963" y="5045983"/>
            <a:ext cx="91654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-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Plattform</a:t>
            </a:r>
            <a:r>
              <a:rPr lang="en-US" sz="9600" b="1" spc="-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for </a:t>
            </a:r>
          </a:p>
          <a:p>
            <a:r>
              <a:rPr lang="en-US" sz="9600" b="1" spc="-30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Ansattopplevelse</a:t>
            </a:r>
            <a:r>
              <a:rPr lang="en-US" sz="9600" b="1" spc="-30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?</a:t>
            </a:r>
          </a:p>
        </p:txBody>
      </p:sp>
      <p:pic>
        <p:nvPicPr>
          <p:cNvPr id="10" name="Plassholder for bilde 9" descr="Et bilde som inneholder firkant&#10;&#10;Automatisk generert beskrivelse">
            <a:extLst>
              <a:ext uri="{FF2B5EF4-FFF2-40B4-BE49-F238E27FC236}">
                <a16:creationId xmlns:a16="http://schemas.microsoft.com/office/drawing/2014/main" id="{71369EA6-96CE-4B6B-B72D-301E98D084D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/>
      </p:pic>
      <p:pic>
        <p:nvPicPr>
          <p:cNvPr id="18" name="Plassholder for bilde 17" descr="Et bilde som inneholder firkant&#10;&#10;Automatisk generert beskrivelse">
            <a:extLst>
              <a:ext uri="{FF2B5EF4-FFF2-40B4-BE49-F238E27FC236}">
                <a16:creationId xmlns:a16="http://schemas.microsoft.com/office/drawing/2014/main" id="{3A42775A-E0A2-4A70-B28A-634AD82F7BF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22" name="Plassholder for bilde 21" descr="Et bilde som inneholder firkant&#10;&#10;Automatisk generert beskrivelse">
            <a:extLst>
              <a:ext uri="{FF2B5EF4-FFF2-40B4-BE49-F238E27FC236}">
                <a16:creationId xmlns:a16="http://schemas.microsoft.com/office/drawing/2014/main" id="{0059DCCB-2E0E-4ED1-8258-140AB111277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12" name="Plassholder for bilde 11" descr="Et bilde som inneholder firkant&#10;&#10;Automatisk generert beskrivelse">
            <a:extLst>
              <a:ext uri="{FF2B5EF4-FFF2-40B4-BE49-F238E27FC236}">
                <a16:creationId xmlns:a16="http://schemas.microsoft.com/office/drawing/2014/main" id="{FB25584C-05BC-4555-9D28-7F48D45EDC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24" name="Plassholder for bilde 23" descr="Et bilde som inneholder firkant&#10;&#10;Automatisk generert beskrivelse">
            <a:extLst>
              <a:ext uri="{FF2B5EF4-FFF2-40B4-BE49-F238E27FC236}">
                <a16:creationId xmlns:a16="http://schemas.microsoft.com/office/drawing/2014/main" id="{5102DBE0-A5EA-411F-A14A-42E3F6496AD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" r="6896"/>
          <a:stretch>
            <a:fillRect/>
          </a:stretch>
        </p:blipFill>
        <p:spPr/>
      </p:pic>
      <p:pic>
        <p:nvPicPr>
          <p:cNvPr id="16" name="Plassholder for bilde 15" descr="Et bilde som inneholder firkant&#10;&#10;Automatisk generert beskrivelse">
            <a:extLst>
              <a:ext uri="{FF2B5EF4-FFF2-40B4-BE49-F238E27FC236}">
                <a16:creationId xmlns:a16="http://schemas.microsoft.com/office/drawing/2014/main" id="{46267990-01AF-4E73-BA43-9EE094BE52A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>
            <a:fillRect/>
          </a:stretch>
        </p:blipFill>
        <p:spPr/>
      </p:pic>
      <p:pic>
        <p:nvPicPr>
          <p:cNvPr id="14" name="Plassholder for bilde 13" descr="Et bilde som inneholder firkant&#10;&#10;Automatisk generert beskrivelse">
            <a:extLst>
              <a:ext uri="{FF2B5EF4-FFF2-40B4-BE49-F238E27FC236}">
                <a16:creationId xmlns:a16="http://schemas.microsoft.com/office/drawing/2014/main" id="{56CEE08A-72EA-44BA-A27B-E596B944A0D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6905"/>
          <a:stretch>
            <a:fillRect/>
          </a:stretch>
        </p:blipFill>
        <p:spPr/>
      </p:pic>
      <p:sp>
        <p:nvSpPr>
          <p:cNvPr id="25" name="Freeform 96">
            <a:extLst>
              <a:ext uri="{FF2B5EF4-FFF2-40B4-BE49-F238E27FC236}">
                <a16:creationId xmlns:a16="http://schemas.microsoft.com/office/drawing/2014/main" id="{46F31EDE-BFFB-434E-A886-289076A9E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7602" y="6189790"/>
            <a:ext cx="1382464" cy="1332000"/>
          </a:xfrm>
          <a:custGeom>
            <a:avLst/>
            <a:gdLst>
              <a:gd name="T0" fmla="*/ 217127 w 602"/>
              <a:gd name="T1" fmla="*/ 199073 h 580"/>
              <a:gd name="T2" fmla="*/ 217127 w 602"/>
              <a:gd name="T3" fmla="*/ 199073 h 580"/>
              <a:gd name="T4" fmla="*/ 217127 w 602"/>
              <a:gd name="T5" fmla="*/ 199073 h 580"/>
              <a:gd name="T6" fmla="*/ 206650 w 602"/>
              <a:gd name="T7" fmla="*/ 209189 h 580"/>
              <a:gd name="T8" fmla="*/ 10116 w 602"/>
              <a:gd name="T9" fmla="*/ 209189 h 580"/>
              <a:gd name="T10" fmla="*/ 0 w 602"/>
              <a:gd name="T11" fmla="*/ 199073 h 580"/>
              <a:gd name="T12" fmla="*/ 0 w 602"/>
              <a:gd name="T13" fmla="*/ 199073 h 580"/>
              <a:gd name="T14" fmla="*/ 0 w 602"/>
              <a:gd name="T15" fmla="*/ 199073 h 580"/>
              <a:gd name="T16" fmla="*/ 28180 w 602"/>
              <a:gd name="T17" fmla="*/ 148130 h 580"/>
              <a:gd name="T18" fmla="*/ 58888 w 602"/>
              <a:gd name="T19" fmla="*/ 137653 h 580"/>
              <a:gd name="T20" fmla="*/ 84177 w 602"/>
              <a:gd name="T21" fmla="*/ 127536 h 580"/>
              <a:gd name="T22" fmla="*/ 84177 w 602"/>
              <a:gd name="T23" fmla="*/ 106943 h 580"/>
              <a:gd name="T24" fmla="*/ 74062 w 602"/>
              <a:gd name="T25" fmla="*/ 81652 h 580"/>
              <a:gd name="T26" fmla="*/ 69004 w 602"/>
              <a:gd name="T27" fmla="*/ 71536 h 580"/>
              <a:gd name="T28" fmla="*/ 71533 w 602"/>
              <a:gd name="T29" fmla="*/ 53471 h 580"/>
              <a:gd name="T30" fmla="*/ 69004 w 602"/>
              <a:gd name="T31" fmla="*/ 33239 h 580"/>
              <a:gd name="T32" fmla="*/ 109828 w 602"/>
              <a:gd name="T33" fmla="*/ 0 h 580"/>
              <a:gd name="T34" fmla="*/ 148123 w 602"/>
              <a:gd name="T35" fmla="*/ 33239 h 580"/>
              <a:gd name="T36" fmla="*/ 145594 w 602"/>
              <a:gd name="T37" fmla="*/ 53471 h 580"/>
              <a:gd name="T38" fmla="*/ 150652 w 602"/>
              <a:gd name="T39" fmla="*/ 71536 h 580"/>
              <a:gd name="T40" fmla="*/ 143065 w 602"/>
              <a:gd name="T41" fmla="*/ 81652 h 580"/>
              <a:gd name="T42" fmla="*/ 132949 w 602"/>
              <a:gd name="T43" fmla="*/ 106943 h 580"/>
              <a:gd name="T44" fmla="*/ 132949 w 602"/>
              <a:gd name="T45" fmla="*/ 127536 h 580"/>
              <a:gd name="T46" fmla="*/ 158239 w 602"/>
              <a:gd name="T47" fmla="*/ 137653 h 580"/>
              <a:gd name="T48" fmla="*/ 191476 w 602"/>
              <a:gd name="T49" fmla="*/ 148130 h 580"/>
              <a:gd name="T50" fmla="*/ 217127 w 602"/>
              <a:gd name="T51" fmla="*/ 199073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C4D8497E-8B6C-4578-B140-2D8E12747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647839" y="6403381"/>
            <a:ext cx="936000" cy="936000"/>
          </a:xfrm>
          <a:custGeom>
            <a:avLst/>
            <a:gdLst>
              <a:gd name="T0" fmla="*/ 211161 w 609"/>
              <a:gd name="T1" fmla="*/ 175548 h 609"/>
              <a:gd name="T2" fmla="*/ 109358 w 609"/>
              <a:gd name="T3" fmla="*/ 218715 h 609"/>
              <a:gd name="T4" fmla="*/ 7554 w 609"/>
              <a:gd name="T5" fmla="*/ 175548 h 609"/>
              <a:gd name="T6" fmla="*/ 0 w 609"/>
              <a:gd name="T7" fmla="*/ 10432 h 609"/>
              <a:gd name="T8" fmla="*/ 15109 w 609"/>
              <a:gd name="T9" fmla="*/ 2878 h 609"/>
              <a:gd name="T10" fmla="*/ 15109 w 609"/>
              <a:gd name="T11" fmla="*/ 2878 h 609"/>
              <a:gd name="T12" fmla="*/ 109358 w 609"/>
              <a:gd name="T13" fmla="*/ 41009 h 609"/>
              <a:gd name="T14" fmla="*/ 203247 w 609"/>
              <a:gd name="T15" fmla="*/ 2878 h 609"/>
              <a:gd name="T16" fmla="*/ 203247 w 609"/>
              <a:gd name="T17" fmla="*/ 2878 h 609"/>
              <a:gd name="T18" fmla="*/ 218715 w 609"/>
              <a:gd name="T19" fmla="*/ 10432 h 609"/>
              <a:gd name="T20" fmla="*/ 211161 w 609"/>
              <a:gd name="T21" fmla="*/ 175548 h 609"/>
              <a:gd name="T22" fmla="*/ 99285 w 609"/>
              <a:gd name="T23" fmla="*/ 58636 h 609"/>
              <a:gd name="T24" fmla="*/ 20145 w 609"/>
              <a:gd name="T25" fmla="*/ 160439 h 609"/>
              <a:gd name="T26" fmla="*/ 99285 w 609"/>
              <a:gd name="T27" fmla="*/ 58636 h 609"/>
              <a:gd name="T28" fmla="*/ 198211 w 609"/>
              <a:gd name="T29" fmla="*/ 25541 h 609"/>
              <a:gd name="T30" fmla="*/ 119430 w 609"/>
              <a:gd name="T31" fmla="*/ 193534 h 609"/>
              <a:gd name="T32" fmla="*/ 198211 w 609"/>
              <a:gd name="T33" fmla="*/ 25541 h 609"/>
              <a:gd name="T34" fmla="*/ 134898 w 609"/>
              <a:gd name="T35" fmla="*/ 74104 h 609"/>
              <a:gd name="T36" fmla="*/ 172670 w 609"/>
              <a:gd name="T37" fmla="*/ 56118 h 609"/>
              <a:gd name="T38" fmla="*/ 188138 w 609"/>
              <a:gd name="T39" fmla="*/ 66190 h 609"/>
              <a:gd name="T40" fmla="*/ 180584 w 609"/>
              <a:gd name="T41" fmla="*/ 74104 h 609"/>
              <a:gd name="T42" fmla="*/ 144971 w 609"/>
              <a:gd name="T43" fmla="*/ 91731 h 609"/>
              <a:gd name="T44" fmla="*/ 129502 w 609"/>
              <a:gd name="T45" fmla="*/ 81658 h 609"/>
              <a:gd name="T46" fmla="*/ 134898 w 609"/>
              <a:gd name="T47" fmla="*/ 109358 h 609"/>
              <a:gd name="T48" fmla="*/ 134898 w 609"/>
              <a:gd name="T49" fmla="*/ 109358 h 609"/>
              <a:gd name="T50" fmla="*/ 172670 w 609"/>
              <a:gd name="T51" fmla="*/ 94249 h 609"/>
              <a:gd name="T52" fmla="*/ 188138 w 609"/>
              <a:gd name="T53" fmla="*/ 101803 h 609"/>
              <a:gd name="T54" fmla="*/ 144971 w 609"/>
              <a:gd name="T55" fmla="*/ 129862 h 609"/>
              <a:gd name="T56" fmla="*/ 139935 w 609"/>
              <a:gd name="T57" fmla="*/ 129862 h 609"/>
              <a:gd name="T58" fmla="*/ 134898 w 609"/>
              <a:gd name="T59" fmla="*/ 109358 h 609"/>
              <a:gd name="T60" fmla="*/ 134898 w 609"/>
              <a:gd name="T61" fmla="*/ 147489 h 609"/>
              <a:gd name="T62" fmla="*/ 172670 w 609"/>
              <a:gd name="T63" fmla="*/ 129862 h 609"/>
              <a:gd name="T64" fmla="*/ 178066 w 609"/>
              <a:gd name="T65" fmla="*/ 129862 h 609"/>
              <a:gd name="T66" fmla="*/ 180584 w 609"/>
              <a:gd name="T67" fmla="*/ 150007 h 609"/>
              <a:gd name="T68" fmla="*/ 144971 w 609"/>
              <a:gd name="T69" fmla="*/ 165475 h 609"/>
              <a:gd name="T70" fmla="*/ 139935 w 609"/>
              <a:gd name="T71" fmla="*/ 167993 h 609"/>
              <a:gd name="T72" fmla="*/ 134898 w 609"/>
              <a:gd name="T73" fmla="*/ 147489 h 609"/>
              <a:gd name="T74" fmla="*/ 40649 w 609"/>
              <a:gd name="T75" fmla="*/ 56118 h 609"/>
              <a:gd name="T76" fmla="*/ 45686 w 609"/>
              <a:gd name="T77" fmla="*/ 56118 h 609"/>
              <a:gd name="T78" fmla="*/ 83817 w 609"/>
              <a:gd name="T79" fmla="*/ 74104 h 609"/>
              <a:gd name="T80" fmla="*/ 78781 w 609"/>
              <a:gd name="T81" fmla="*/ 91731 h 609"/>
              <a:gd name="T82" fmla="*/ 73744 w 609"/>
              <a:gd name="T83" fmla="*/ 91731 h 609"/>
              <a:gd name="T84" fmla="*/ 38131 w 609"/>
              <a:gd name="T85" fmla="*/ 74104 h 609"/>
              <a:gd name="T86" fmla="*/ 40649 w 609"/>
              <a:gd name="T87" fmla="*/ 56118 h 609"/>
              <a:gd name="T88" fmla="*/ 40649 w 609"/>
              <a:gd name="T89" fmla="*/ 91731 h 609"/>
              <a:gd name="T90" fmla="*/ 45686 w 609"/>
              <a:gd name="T91" fmla="*/ 94249 h 609"/>
              <a:gd name="T92" fmla="*/ 83817 w 609"/>
              <a:gd name="T93" fmla="*/ 109358 h 609"/>
              <a:gd name="T94" fmla="*/ 78781 w 609"/>
              <a:gd name="T95" fmla="*/ 129862 h 609"/>
              <a:gd name="T96" fmla="*/ 73744 w 609"/>
              <a:gd name="T97" fmla="*/ 129862 h 609"/>
              <a:gd name="T98" fmla="*/ 38131 w 609"/>
              <a:gd name="T99" fmla="*/ 111876 h 609"/>
              <a:gd name="T100" fmla="*/ 40649 w 609"/>
              <a:gd name="T101" fmla="*/ 91731 h 609"/>
              <a:gd name="T102" fmla="*/ 40649 w 609"/>
              <a:gd name="T103" fmla="*/ 129862 h 609"/>
              <a:gd name="T104" fmla="*/ 45686 w 609"/>
              <a:gd name="T105" fmla="*/ 129862 h 609"/>
              <a:gd name="T106" fmla="*/ 83817 w 609"/>
              <a:gd name="T107" fmla="*/ 147489 h 609"/>
              <a:gd name="T108" fmla="*/ 78781 w 609"/>
              <a:gd name="T109" fmla="*/ 167993 h 609"/>
              <a:gd name="T110" fmla="*/ 73744 w 609"/>
              <a:gd name="T111" fmla="*/ 165475 h 609"/>
              <a:gd name="T112" fmla="*/ 38131 w 609"/>
              <a:gd name="T113" fmla="*/ 150007 h 609"/>
              <a:gd name="T114" fmla="*/ 40649 w 609"/>
              <a:gd name="T115" fmla="*/ 129862 h 6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09" h="609">
                <a:moveTo>
                  <a:pt x="587" y="488"/>
                </a:moveTo>
                <a:lnTo>
                  <a:pt x="587" y="488"/>
                </a:lnTo>
                <a:cubicBezTo>
                  <a:pt x="318" y="601"/>
                  <a:pt x="318" y="601"/>
                  <a:pt x="318" y="601"/>
                </a:cubicBezTo>
                <a:cubicBezTo>
                  <a:pt x="311" y="608"/>
                  <a:pt x="311" y="608"/>
                  <a:pt x="304" y="608"/>
                </a:cubicBezTo>
                <a:cubicBezTo>
                  <a:pt x="297" y="608"/>
                  <a:pt x="297" y="608"/>
                  <a:pt x="290" y="601"/>
                </a:cubicBezTo>
                <a:cubicBezTo>
                  <a:pt x="21" y="488"/>
                  <a:pt x="21" y="488"/>
                  <a:pt x="21" y="488"/>
                </a:cubicBezTo>
                <a:cubicBezTo>
                  <a:pt x="7" y="488"/>
                  <a:pt x="0" y="474"/>
                  <a:pt x="0" y="46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35" y="0"/>
                  <a:pt x="35" y="0"/>
                  <a:pt x="42" y="8"/>
                </a:cubicBezTo>
                <a:cubicBezTo>
                  <a:pt x="304" y="114"/>
                  <a:pt x="304" y="114"/>
                  <a:pt x="304" y="114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467"/>
                  <a:pt x="608" y="467"/>
                  <a:pt x="608" y="467"/>
                </a:cubicBezTo>
                <a:cubicBezTo>
                  <a:pt x="608" y="474"/>
                  <a:pt x="601" y="488"/>
                  <a:pt x="587" y="488"/>
                </a:cubicBezTo>
                <a:close/>
                <a:moveTo>
                  <a:pt x="276" y="163"/>
                </a:moveTo>
                <a:lnTo>
                  <a:pt x="276" y="163"/>
                </a:lnTo>
                <a:cubicBezTo>
                  <a:pt x="56" y="71"/>
                  <a:pt x="56" y="71"/>
                  <a:pt x="56" y="71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276" y="538"/>
                  <a:pt x="276" y="538"/>
                  <a:pt x="276" y="538"/>
                </a:cubicBezTo>
                <a:lnTo>
                  <a:pt x="276" y="163"/>
                </a:lnTo>
                <a:close/>
                <a:moveTo>
                  <a:pt x="551" y="71"/>
                </a:moveTo>
                <a:lnTo>
                  <a:pt x="551" y="71"/>
                </a:lnTo>
                <a:cubicBezTo>
                  <a:pt x="332" y="163"/>
                  <a:pt x="332" y="163"/>
                  <a:pt x="332" y="163"/>
                </a:cubicBezTo>
                <a:cubicBezTo>
                  <a:pt x="332" y="538"/>
                  <a:pt x="332" y="538"/>
                  <a:pt x="332" y="538"/>
                </a:cubicBezTo>
                <a:cubicBezTo>
                  <a:pt x="551" y="446"/>
                  <a:pt x="551" y="446"/>
                  <a:pt x="551" y="446"/>
                </a:cubicBezTo>
                <a:lnTo>
                  <a:pt x="551" y="71"/>
                </a:lnTo>
                <a:close/>
                <a:moveTo>
                  <a:pt x="375" y="206"/>
                </a:moveTo>
                <a:lnTo>
                  <a:pt x="375" y="206"/>
                </a:lnTo>
                <a:cubicBezTo>
                  <a:pt x="480" y="156"/>
                  <a:pt x="480" y="156"/>
                  <a:pt x="480" y="156"/>
                </a:cubicBezTo>
                <a:cubicBezTo>
                  <a:pt x="488" y="156"/>
                  <a:pt x="488" y="156"/>
                  <a:pt x="495" y="156"/>
                </a:cubicBezTo>
                <a:cubicBezTo>
                  <a:pt x="509" y="156"/>
                  <a:pt x="523" y="163"/>
                  <a:pt x="523" y="184"/>
                </a:cubicBezTo>
                <a:cubicBezTo>
                  <a:pt x="523" y="191"/>
                  <a:pt x="516" y="206"/>
                  <a:pt x="502" y="206"/>
                </a:cubicBezTo>
                <a:cubicBezTo>
                  <a:pt x="403" y="255"/>
                  <a:pt x="403" y="255"/>
                  <a:pt x="403" y="255"/>
                </a:cubicBezTo>
                <a:cubicBezTo>
                  <a:pt x="396" y="255"/>
                  <a:pt x="396" y="255"/>
                  <a:pt x="389" y="255"/>
                </a:cubicBezTo>
                <a:cubicBezTo>
                  <a:pt x="375" y="255"/>
                  <a:pt x="360" y="248"/>
                  <a:pt x="360" y="227"/>
                </a:cubicBezTo>
                <a:cubicBezTo>
                  <a:pt x="360" y="220"/>
                  <a:pt x="367" y="206"/>
                  <a:pt x="375" y="206"/>
                </a:cubicBezTo>
                <a:close/>
                <a:moveTo>
                  <a:pt x="375" y="304"/>
                </a:moveTo>
                <a:lnTo>
                  <a:pt x="375" y="304"/>
                </a:lnTo>
                <a:cubicBezTo>
                  <a:pt x="480" y="262"/>
                  <a:pt x="480" y="262"/>
                  <a:pt x="480" y="262"/>
                </a:cubicBezTo>
                <a:cubicBezTo>
                  <a:pt x="488" y="255"/>
                  <a:pt x="488" y="255"/>
                  <a:pt x="495" y="255"/>
                </a:cubicBezTo>
                <a:cubicBezTo>
                  <a:pt x="509" y="255"/>
                  <a:pt x="523" y="269"/>
                  <a:pt x="523" y="283"/>
                </a:cubicBezTo>
                <a:cubicBezTo>
                  <a:pt x="523" y="297"/>
                  <a:pt x="516" y="304"/>
                  <a:pt x="502" y="311"/>
                </a:cubicBezTo>
                <a:cubicBezTo>
                  <a:pt x="403" y="361"/>
                  <a:pt x="403" y="361"/>
                  <a:pt x="403" y="361"/>
                </a:cubicBezTo>
                <a:cubicBezTo>
                  <a:pt x="396" y="361"/>
                  <a:pt x="396" y="361"/>
                  <a:pt x="389" y="361"/>
                </a:cubicBezTo>
                <a:cubicBezTo>
                  <a:pt x="375" y="361"/>
                  <a:pt x="360" y="347"/>
                  <a:pt x="360" y="333"/>
                </a:cubicBezTo>
                <a:cubicBezTo>
                  <a:pt x="360" y="319"/>
                  <a:pt x="367" y="311"/>
                  <a:pt x="375" y="304"/>
                </a:cubicBezTo>
                <a:close/>
                <a:moveTo>
                  <a:pt x="375" y="410"/>
                </a:moveTo>
                <a:lnTo>
                  <a:pt x="375" y="410"/>
                </a:lnTo>
                <a:cubicBezTo>
                  <a:pt x="480" y="361"/>
                  <a:pt x="480" y="361"/>
                  <a:pt x="480" y="361"/>
                </a:cubicBezTo>
                <a:cubicBezTo>
                  <a:pt x="488" y="361"/>
                  <a:pt x="488" y="361"/>
                  <a:pt x="495" y="361"/>
                </a:cubicBezTo>
                <a:cubicBezTo>
                  <a:pt x="509" y="361"/>
                  <a:pt x="523" y="375"/>
                  <a:pt x="523" y="389"/>
                </a:cubicBezTo>
                <a:cubicBezTo>
                  <a:pt x="523" y="403"/>
                  <a:pt x="516" y="410"/>
                  <a:pt x="502" y="417"/>
                </a:cubicBezTo>
                <a:cubicBezTo>
                  <a:pt x="403" y="460"/>
                  <a:pt x="403" y="460"/>
                  <a:pt x="403" y="460"/>
                </a:cubicBezTo>
                <a:cubicBezTo>
                  <a:pt x="396" y="467"/>
                  <a:pt x="396" y="467"/>
                  <a:pt x="389" y="467"/>
                </a:cubicBezTo>
                <a:cubicBezTo>
                  <a:pt x="375" y="467"/>
                  <a:pt x="360" y="453"/>
                  <a:pt x="360" y="439"/>
                </a:cubicBezTo>
                <a:cubicBezTo>
                  <a:pt x="360" y="425"/>
                  <a:pt x="367" y="417"/>
                  <a:pt x="375" y="410"/>
                </a:cubicBezTo>
                <a:close/>
                <a:moveTo>
                  <a:pt x="113" y="156"/>
                </a:moveTo>
                <a:lnTo>
                  <a:pt x="113" y="156"/>
                </a:lnTo>
                <a:cubicBezTo>
                  <a:pt x="120" y="156"/>
                  <a:pt x="120" y="156"/>
                  <a:pt x="127" y="156"/>
                </a:cubicBezTo>
                <a:cubicBezTo>
                  <a:pt x="233" y="206"/>
                  <a:pt x="233" y="206"/>
                  <a:pt x="233" y="206"/>
                </a:cubicBezTo>
                <a:cubicBezTo>
                  <a:pt x="240" y="206"/>
                  <a:pt x="247" y="220"/>
                  <a:pt x="247" y="227"/>
                </a:cubicBezTo>
                <a:cubicBezTo>
                  <a:pt x="247" y="248"/>
                  <a:pt x="233" y="255"/>
                  <a:pt x="219" y="255"/>
                </a:cubicBezTo>
                <a:cubicBezTo>
                  <a:pt x="212" y="255"/>
                  <a:pt x="212" y="255"/>
                  <a:pt x="205" y="255"/>
                </a:cubicBezTo>
                <a:cubicBezTo>
                  <a:pt x="106" y="206"/>
                  <a:pt x="106" y="206"/>
                  <a:pt x="106" y="206"/>
                </a:cubicBezTo>
                <a:cubicBezTo>
                  <a:pt x="92" y="206"/>
                  <a:pt x="85" y="191"/>
                  <a:pt x="85" y="184"/>
                </a:cubicBezTo>
                <a:cubicBezTo>
                  <a:pt x="85" y="163"/>
                  <a:pt x="99" y="156"/>
                  <a:pt x="113" y="156"/>
                </a:cubicBezTo>
                <a:close/>
                <a:moveTo>
                  <a:pt x="113" y="255"/>
                </a:moveTo>
                <a:lnTo>
                  <a:pt x="113" y="255"/>
                </a:lnTo>
                <a:cubicBezTo>
                  <a:pt x="120" y="255"/>
                  <a:pt x="120" y="255"/>
                  <a:pt x="127" y="262"/>
                </a:cubicBezTo>
                <a:cubicBezTo>
                  <a:pt x="233" y="304"/>
                  <a:pt x="233" y="304"/>
                  <a:pt x="233" y="304"/>
                </a:cubicBezTo>
                <a:cubicBezTo>
                  <a:pt x="240" y="311"/>
                  <a:pt x="247" y="319"/>
                  <a:pt x="247" y="333"/>
                </a:cubicBezTo>
                <a:cubicBezTo>
                  <a:pt x="247" y="347"/>
                  <a:pt x="233" y="361"/>
                  <a:pt x="219" y="361"/>
                </a:cubicBezTo>
                <a:cubicBezTo>
                  <a:pt x="212" y="361"/>
                  <a:pt x="212" y="361"/>
                  <a:pt x="205" y="36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92" y="304"/>
                  <a:pt x="85" y="297"/>
                  <a:pt x="85" y="283"/>
                </a:cubicBezTo>
                <a:cubicBezTo>
                  <a:pt x="85" y="269"/>
                  <a:pt x="99" y="255"/>
                  <a:pt x="113" y="255"/>
                </a:cubicBezTo>
                <a:close/>
                <a:moveTo>
                  <a:pt x="113" y="361"/>
                </a:moveTo>
                <a:lnTo>
                  <a:pt x="113" y="361"/>
                </a:lnTo>
                <a:cubicBezTo>
                  <a:pt x="120" y="361"/>
                  <a:pt x="120" y="361"/>
                  <a:pt x="127" y="361"/>
                </a:cubicBezTo>
                <a:cubicBezTo>
                  <a:pt x="233" y="410"/>
                  <a:pt x="233" y="410"/>
                  <a:pt x="233" y="410"/>
                </a:cubicBezTo>
                <a:cubicBezTo>
                  <a:pt x="240" y="417"/>
                  <a:pt x="247" y="425"/>
                  <a:pt x="247" y="439"/>
                </a:cubicBezTo>
                <a:cubicBezTo>
                  <a:pt x="247" y="453"/>
                  <a:pt x="233" y="467"/>
                  <a:pt x="219" y="467"/>
                </a:cubicBezTo>
                <a:cubicBezTo>
                  <a:pt x="212" y="467"/>
                  <a:pt x="212" y="467"/>
                  <a:pt x="205" y="460"/>
                </a:cubicBezTo>
                <a:cubicBezTo>
                  <a:pt x="106" y="417"/>
                  <a:pt x="106" y="417"/>
                  <a:pt x="106" y="417"/>
                </a:cubicBezTo>
                <a:cubicBezTo>
                  <a:pt x="92" y="410"/>
                  <a:pt x="85" y="403"/>
                  <a:pt x="85" y="389"/>
                </a:cubicBezTo>
                <a:cubicBezTo>
                  <a:pt x="85" y="375"/>
                  <a:pt x="99" y="361"/>
                  <a:pt x="113" y="3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3B0B9F7C-AD09-49AF-8415-2C6CAE6908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339643" y="3289320"/>
            <a:ext cx="936000" cy="949766"/>
          </a:xfrm>
          <a:custGeom>
            <a:avLst/>
            <a:gdLst>
              <a:gd name="T0" fmla="*/ 205482 w 601"/>
              <a:gd name="T1" fmla="*/ 218715 h 609"/>
              <a:gd name="T2" fmla="*/ 205482 w 601"/>
              <a:gd name="T3" fmla="*/ 218715 h 609"/>
              <a:gd name="T4" fmla="*/ 10059 w 601"/>
              <a:gd name="T5" fmla="*/ 218715 h 609"/>
              <a:gd name="T6" fmla="*/ 0 w 601"/>
              <a:gd name="T7" fmla="*/ 208643 h 609"/>
              <a:gd name="T8" fmla="*/ 0 w 601"/>
              <a:gd name="T9" fmla="*/ 38131 h 609"/>
              <a:gd name="T10" fmla="*/ 10059 w 601"/>
              <a:gd name="T11" fmla="*/ 28059 h 609"/>
              <a:gd name="T12" fmla="*/ 30176 w 601"/>
              <a:gd name="T13" fmla="*/ 28059 h 609"/>
              <a:gd name="T14" fmla="*/ 30176 w 601"/>
              <a:gd name="T15" fmla="*/ 38131 h 609"/>
              <a:gd name="T16" fmla="*/ 53167 w 601"/>
              <a:gd name="T17" fmla="*/ 61154 h 609"/>
              <a:gd name="T18" fmla="*/ 75799 w 601"/>
              <a:gd name="T19" fmla="*/ 38131 h 609"/>
              <a:gd name="T20" fmla="*/ 75799 w 601"/>
              <a:gd name="T21" fmla="*/ 28059 h 609"/>
              <a:gd name="T22" fmla="*/ 136868 w 601"/>
              <a:gd name="T23" fmla="*/ 28059 h 609"/>
              <a:gd name="T24" fmla="*/ 136868 w 601"/>
              <a:gd name="T25" fmla="*/ 38131 h 609"/>
              <a:gd name="T26" fmla="*/ 162374 w 601"/>
              <a:gd name="T27" fmla="*/ 61154 h 609"/>
              <a:gd name="T28" fmla="*/ 185006 w 601"/>
              <a:gd name="T29" fmla="*/ 38131 h 609"/>
              <a:gd name="T30" fmla="*/ 185006 w 601"/>
              <a:gd name="T31" fmla="*/ 28059 h 609"/>
              <a:gd name="T32" fmla="*/ 205482 w 601"/>
              <a:gd name="T33" fmla="*/ 28059 h 609"/>
              <a:gd name="T34" fmla="*/ 215541 w 601"/>
              <a:gd name="T35" fmla="*/ 38131 h 609"/>
              <a:gd name="T36" fmla="*/ 215541 w 601"/>
              <a:gd name="T37" fmla="*/ 208643 h 609"/>
              <a:gd name="T38" fmla="*/ 205482 w 601"/>
              <a:gd name="T39" fmla="*/ 218715 h 609"/>
              <a:gd name="T40" fmla="*/ 195424 w 601"/>
              <a:gd name="T41" fmla="*/ 81299 h 609"/>
              <a:gd name="T42" fmla="*/ 195424 w 601"/>
              <a:gd name="T43" fmla="*/ 81299 h 609"/>
              <a:gd name="T44" fmla="*/ 20117 w 601"/>
              <a:gd name="T45" fmla="*/ 81299 h 609"/>
              <a:gd name="T46" fmla="*/ 20117 w 601"/>
              <a:gd name="T47" fmla="*/ 198211 h 609"/>
              <a:gd name="T48" fmla="*/ 195424 w 601"/>
              <a:gd name="T49" fmla="*/ 198211 h 609"/>
              <a:gd name="T50" fmla="*/ 195424 w 601"/>
              <a:gd name="T51" fmla="*/ 81299 h 609"/>
              <a:gd name="T52" fmla="*/ 73284 w 601"/>
              <a:gd name="T53" fmla="*/ 129502 h 609"/>
              <a:gd name="T54" fmla="*/ 73284 w 601"/>
              <a:gd name="T55" fmla="*/ 129502 h 609"/>
              <a:gd name="T56" fmla="*/ 81187 w 601"/>
              <a:gd name="T57" fmla="*/ 132021 h 609"/>
              <a:gd name="T58" fmla="*/ 96275 w 601"/>
              <a:gd name="T59" fmla="*/ 150007 h 609"/>
              <a:gd name="T60" fmla="*/ 136868 w 601"/>
              <a:gd name="T61" fmla="*/ 109358 h 609"/>
              <a:gd name="T62" fmla="*/ 144412 w 601"/>
              <a:gd name="T63" fmla="*/ 106840 h 609"/>
              <a:gd name="T64" fmla="*/ 154830 w 601"/>
              <a:gd name="T65" fmla="*/ 116912 h 609"/>
              <a:gd name="T66" fmla="*/ 152315 w 601"/>
              <a:gd name="T67" fmla="*/ 121948 h 609"/>
              <a:gd name="T68" fmla="*/ 103819 w 601"/>
              <a:gd name="T69" fmla="*/ 170512 h 609"/>
              <a:gd name="T70" fmla="*/ 96275 w 601"/>
              <a:gd name="T71" fmla="*/ 173030 h 609"/>
              <a:gd name="T72" fmla="*/ 91246 w 601"/>
              <a:gd name="T73" fmla="*/ 170512 h 609"/>
              <a:gd name="T74" fmla="*/ 65740 w 601"/>
              <a:gd name="T75" fmla="*/ 147489 h 609"/>
              <a:gd name="T76" fmla="*/ 63225 w 601"/>
              <a:gd name="T77" fmla="*/ 139935 h 609"/>
              <a:gd name="T78" fmla="*/ 73284 w 601"/>
              <a:gd name="T79" fmla="*/ 129502 h 609"/>
              <a:gd name="T80" fmla="*/ 162374 w 601"/>
              <a:gd name="T81" fmla="*/ 48204 h 609"/>
              <a:gd name="T82" fmla="*/ 162374 w 601"/>
              <a:gd name="T83" fmla="*/ 48204 h 609"/>
              <a:gd name="T84" fmla="*/ 152315 w 601"/>
              <a:gd name="T85" fmla="*/ 38131 h 609"/>
              <a:gd name="T86" fmla="*/ 152315 w 601"/>
              <a:gd name="T87" fmla="*/ 10072 h 609"/>
              <a:gd name="T88" fmla="*/ 162374 w 601"/>
              <a:gd name="T89" fmla="*/ 0 h 609"/>
              <a:gd name="T90" fmla="*/ 172433 w 601"/>
              <a:gd name="T91" fmla="*/ 10072 h 609"/>
              <a:gd name="T92" fmla="*/ 172433 w 601"/>
              <a:gd name="T93" fmla="*/ 38131 h 609"/>
              <a:gd name="T94" fmla="*/ 162374 w 601"/>
              <a:gd name="T95" fmla="*/ 48204 h 609"/>
              <a:gd name="T96" fmla="*/ 53167 w 601"/>
              <a:gd name="T97" fmla="*/ 48204 h 609"/>
              <a:gd name="T98" fmla="*/ 53167 w 601"/>
              <a:gd name="T99" fmla="*/ 48204 h 609"/>
              <a:gd name="T100" fmla="*/ 43108 w 601"/>
              <a:gd name="T101" fmla="*/ 38131 h 609"/>
              <a:gd name="T102" fmla="*/ 43108 w 601"/>
              <a:gd name="T103" fmla="*/ 10072 h 609"/>
              <a:gd name="T104" fmla="*/ 53167 w 601"/>
              <a:gd name="T105" fmla="*/ 0 h 609"/>
              <a:gd name="T106" fmla="*/ 63225 w 601"/>
              <a:gd name="T107" fmla="*/ 10072 h 609"/>
              <a:gd name="T108" fmla="*/ 63225 w 601"/>
              <a:gd name="T109" fmla="*/ 38131 h 609"/>
              <a:gd name="T110" fmla="*/ 53167 w 601"/>
              <a:gd name="T111" fmla="*/ 48204 h 60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7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1" y="141"/>
                  <a:pt x="211" y="106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381" y="78"/>
                  <a:pt x="381" y="78"/>
                  <a:pt x="381" y="78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86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04" y="360"/>
                </a:moveTo>
                <a:lnTo>
                  <a:pt x="204" y="360"/>
                </a:lnTo>
                <a:cubicBezTo>
                  <a:pt x="211" y="360"/>
                  <a:pt x="219" y="360"/>
                  <a:pt x="226" y="367"/>
                </a:cubicBezTo>
                <a:cubicBezTo>
                  <a:pt x="268" y="417"/>
                  <a:pt x="268" y="417"/>
                  <a:pt x="268" y="417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8" y="297"/>
                  <a:pt x="395" y="297"/>
                  <a:pt x="402" y="297"/>
                </a:cubicBezTo>
                <a:cubicBezTo>
                  <a:pt x="417" y="297"/>
                  <a:pt x="431" y="304"/>
                  <a:pt x="431" y="325"/>
                </a:cubicBezTo>
                <a:cubicBezTo>
                  <a:pt x="431" y="332"/>
                  <a:pt x="431" y="339"/>
                  <a:pt x="424" y="339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82" y="481"/>
                  <a:pt x="275" y="481"/>
                  <a:pt x="268" y="481"/>
                </a:cubicBezTo>
                <a:cubicBezTo>
                  <a:pt x="261" y="481"/>
                  <a:pt x="254" y="481"/>
                  <a:pt x="254" y="474"/>
                </a:cubicBezTo>
                <a:cubicBezTo>
                  <a:pt x="183" y="410"/>
                  <a:pt x="183" y="410"/>
                  <a:pt x="183" y="410"/>
                </a:cubicBezTo>
                <a:cubicBezTo>
                  <a:pt x="176" y="403"/>
                  <a:pt x="176" y="396"/>
                  <a:pt x="176" y="389"/>
                </a:cubicBezTo>
                <a:cubicBezTo>
                  <a:pt x="176" y="375"/>
                  <a:pt x="190" y="360"/>
                  <a:pt x="204" y="360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1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1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2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2" y="134"/>
                  <a:pt x="148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28" name="Freeform 172">
            <a:extLst>
              <a:ext uri="{FF2B5EF4-FFF2-40B4-BE49-F238E27FC236}">
                <a16:creationId xmlns:a16="http://schemas.microsoft.com/office/drawing/2014/main" id="{1937EECA-E53B-4750-B868-9FFA5A3B5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71047" y="9472495"/>
            <a:ext cx="990340" cy="936000"/>
          </a:xfrm>
          <a:custGeom>
            <a:avLst/>
            <a:gdLst>
              <a:gd name="T0" fmla="*/ 589 w 619"/>
              <a:gd name="T1" fmla="*/ 118 h 620"/>
              <a:gd name="T2" fmla="*/ 589 w 619"/>
              <a:gd name="T3" fmla="*/ 118 h 620"/>
              <a:gd name="T4" fmla="*/ 530 w 619"/>
              <a:gd name="T5" fmla="*/ 177 h 620"/>
              <a:gd name="T6" fmla="*/ 457 w 619"/>
              <a:gd name="T7" fmla="*/ 177 h 620"/>
              <a:gd name="T8" fmla="*/ 457 w 619"/>
              <a:gd name="T9" fmla="*/ 89 h 620"/>
              <a:gd name="T10" fmla="*/ 500 w 619"/>
              <a:gd name="T11" fmla="*/ 30 h 620"/>
              <a:gd name="T12" fmla="*/ 294 w 619"/>
              <a:gd name="T13" fmla="*/ 74 h 620"/>
              <a:gd name="T14" fmla="*/ 250 w 619"/>
              <a:gd name="T15" fmla="*/ 265 h 620"/>
              <a:gd name="T16" fmla="*/ 44 w 619"/>
              <a:gd name="T17" fmla="*/ 471 h 620"/>
              <a:gd name="T18" fmla="*/ 44 w 619"/>
              <a:gd name="T19" fmla="*/ 589 h 620"/>
              <a:gd name="T20" fmla="*/ 147 w 619"/>
              <a:gd name="T21" fmla="*/ 589 h 620"/>
              <a:gd name="T22" fmla="*/ 368 w 619"/>
              <a:gd name="T23" fmla="*/ 368 h 620"/>
              <a:gd name="T24" fmla="*/ 545 w 619"/>
              <a:gd name="T25" fmla="*/ 324 h 620"/>
              <a:gd name="T26" fmla="*/ 589 w 619"/>
              <a:gd name="T27" fmla="*/ 118 h 620"/>
              <a:gd name="T28" fmla="*/ 530 w 619"/>
              <a:gd name="T29" fmla="*/ 295 h 620"/>
              <a:gd name="T30" fmla="*/ 530 w 619"/>
              <a:gd name="T31" fmla="*/ 295 h 620"/>
              <a:gd name="T32" fmla="*/ 353 w 619"/>
              <a:gd name="T33" fmla="*/ 324 h 620"/>
              <a:gd name="T34" fmla="*/ 118 w 619"/>
              <a:gd name="T35" fmla="*/ 560 h 620"/>
              <a:gd name="T36" fmla="*/ 74 w 619"/>
              <a:gd name="T37" fmla="*/ 560 h 620"/>
              <a:gd name="T38" fmla="*/ 74 w 619"/>
              <a:gd name="T39" fmla="*/ 501 h 620"/>
              <a:gd name="T40" fmla="*/ 294 w 619"/>
              <a:gd name="T41" fmla="*/ 265 h 620"/>
              <a:gd name="T42" fmla="*/ 324 w 619"/>
              <a:gd name="T43" fmla="*/ 103 h 620"/>
              <a:gd name="T44" fmla="*/ 427 w 619"/>
              <a:gd name="T45" fmla="*/ 59 h 620"/>
              <a:gd name="T46" fmla="*/ 427 w 619"/>
              <a:gd name="T47" fmla="*/ 206 h 620"/>
              <a:gd name="T48" fmla="*/ 559 w 619"/>
              <a:gd name="T49" fmla="*/ 206 h 620"/>
              <a:gd name="T50" fmla="*/ 530 w 619"/>
              <a:gd name="T51" fmla="*/ 295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53" tIns="121878" rIns="243753" bIns="121878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29" name="Freeform 57">
            <a:extLst>
              <a:ext uri="{FF2B5EF4-FFF2-40B4-BE49-F238E27FC236}">
                <a16:creationId xmlns:a16="http://schemas.microsoft.com/office/drawing/2014/main" id="{3D1D8D8A-224F-4A61-B0F7-9E4D63BA2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307408" y="6387790"/>
            <a:ext cx="1068596" cy="936000"/>
          </a:xfrm>
          <a:custGeom>
            <a:avLst/>
            <a:gdLst>
              <a:gd name="T0" fmla="*/ 587 w 602"/>
              <a:gd name="T1" fmla="*/ 289 h 531"/>
              <a:gd name="T2" fmla="*/ 311 w 602"/>
              <a:gd name="T3" fmla="*/ 403 h 531"/>
              <a:gd name="T4" fmla="*/ 311 w 602"/>
              <a:gd name="T5" fmla="*/ 403 h 531"/>
              <a:gd name="T6" fmla="*/ 304 w 602"/>
              <a:gd name="T7" fmla="*/ 410 h 531"/>
              <a:gd name="T8" fmla="*/ 290 w 602"/>
              <a:gd name="T9" fmla="*/ 403 h 531"/>
              <a:gd name="T10" fmla="*/ 290 w 602"/>
              <a:gd name="T11" fmla="*/ 403 h 531"/>
              <a:gd name="T12" fmla="*/ 15 w 602"/>
              <a:gd name="T13" fmla="*/ 289 h 531"/>
              <a:gd name="T14" fmla="*/ 29 w 602"/>
              <a:gd name="T15" fmla="*/ 240 h 531"/>
              <a:gd name="T16" fmla="*/ 43 w 602"/>
              <a:gd name="T17" fmla="*/ 240 h 531"/>
              <a:gd name="T18" fmla="*/ 43 w 602"/>
              <a:gd name="T19" fmla="*/ 240 h 531"/>
              <a:gd name="T20" fmla="*/ 566 w 602"/>
              <a:gd name="T21" fmla="*/ 240 h 531"/>
              <a:gd name="T22" fmla="*/ 566 w 602"/>
              <a:gd name="T23" fmla="*/ 240 h 531"/>
              <a:gd name="T24" fmla="*/ 573 w 602"/>
              <a:gd name="T25" fmla="*/ 240 h 531"/>
              <a:gd name="T26" fmla="*/ 587 w 602"/>
              <a:gd name="T27" fmla="*/ 289 h 531"/>
              <a:gd name="T28" fmla="*/ 587 w 602"/>
              <a:gd name="T29" fmla="*/ 169 h 531"/>
              <a:gd name="T30" fmla="*/ 311 w 602"/>
              <a:gd name="T31" fmla="*/ 282 h 531"/>
              <a:gd name="T32" fmla="*/ 311 w 602"/>
              <a:gd name="T33" fmla="*/ 282 h 531"/>
              <a:gd name="T34" fmla="*/ 304 w 602"/>
              <a:gd name="T35" fmla="*/ 282 h 531"/>
              <a:gd name="T36" fmla="*/ 290 w 602"/>
              <a:gd name="T37" fmla="*/ 282 h 531"/>
              <a:gd name="T38" fmla="*/ 290 w 602"/>
              <a:gd name="T39" fmla="*/ 282 h 531"/>
              <a:gd name="T40" fmla="*/ 15 w 602"/>
              <a:gd name="T41" fmla="*/ 169 h 531"/>
              <a:gd name="T42" fmla="*/ 15 w 602"/>
              <a:gd name="T43" fmla="*/ 120 h 531"/>
              <a:gd name="T44" fmla="*/ 290 w 602"/>
              <a:gd name="T45" fmla="*/ 7 h 531"/>
              <a:gd name="T46" fmla="*/ 290 w 602"/>
              <a:gd name="T47" fmla="*/ 7 h 531"/>
              <a:gd name="T48" fmla="*/ 304 w 602"/>
              <a:gd name="T49" fmla="*/ 0 h 531"/>
              <a:gd name="T50" fmla="*/ 311 w 602"/>
              <a:gd name="T51" fmla="*/ 7 h 531"/>
              <a:gd name="T52" fmla="*/ 311 w 602"/>
              <a:gd name="T53" fmla="*/ 7 h 531"/>
              <a:gd name="T54" fmla="*/ 587 w 602"/>
              <a:gd name="T55" fmla="*/ 120 h 531"/>
              <a:gd name="T56" fmla="*/ 587 w 602"/>
              <a:gd name="T57" fmla="*/ 169 h 531"/>
              <a:gd name="T58" fmla="*/ 29 w 602"/>
              <a:gd name="T59" fmla="*/ 360 h 531"/>
              <a:gd name="T60" fmla="*/ 43 w 602"/>
              <a:gd name="T61" fmla="*/ 360 h 531"/>
              <a:gd name="T62" fmla="*/ 43 w 602"/>
              <a:gd name="T63" fmla="*/ 360 h 531"/>
              <a:gd name="T64" fmla="*/ 566 w 602"/>
              <a:gd name="T65" fmla="*/ 360 h 531"/>
              <a:gd name="T66" fmla="*/ 566 w 602"/>
              <a:gd name="T67" fmla="*/ 360 h 531"/>
              <a:gd name="T68" fmla="*/ 573 w 602"/>
              <a:gd name="T69" fmla="*/ 360 h 531"/>
              <a:gd name="T70" fmla="*/ 587 w 602"/>
              <a:gd name="T71" fmla="*/ 417 h 531"/>
              <a:gd name="T72" fmla="*/ 311 w 602"/>
              <a:gd name="T73" fmla="*/ 530 h 531"/>
              <a:gd name="T74" fmla="*/ 311 w 602"/>
              <a:gd name="T75" fmla="*/ 530 h 531"/>
              <a:gd name="T76" fmla="*/ 304 w 602"/>
              <a:gd name="T77" fmla="*/ 530 h 531"/>
              <a:gd name="T78" fmla="*/ 290 w 602"/>
              <a:gd name="T79" fmla="*/ 530 h 531"/>
              <a:gd name="T80" fmla="*/ 290 w 602"/>
              <a:gd name="T81" fmla="*/ 530 h 531"/>
              <a:gd name="T82" fmla="*/ 15 w 602"/>
              <a:gd name="T83" fmla="*/ 417 h 531"/>
              <a:gd name="T84" fmla="*/ 29 w 602"/>
              <a:gd name="T85" fmla="*/ 36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lnTo>
                  <a:pt x="311" y="403"/>
                </a:lnTo>
                <a:lnTo>
                  <a:pt x="311" y="403"/>
                </a:lnTo>
                <a:lnTo>
                  <a:pt x="311" y="403"/>
                </a:ln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lnTo>
                  <a:pt x="290" y="403"/>
                </a:lnTo>
                <a:lnTo>
                  <a:pt x="290" y="403"/>
                </a:lnTo>
                <a:lnTo>
                  <a:pt x="290" y="403"/>
                </a:lnTo>
                <a:cubicBezTo>
                  <a:pt x="15" y="289"/>
                  <a:pt x="15" y="289"/>
                  <a:pt x="15" y="289"/>
                </a:cubicBezTo>
                <a:lnTo>
                  <a:pt x="15" y="289"/>
                </a:ln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lnTo>
                  <a:pt x="43" y="240"/>
                </a:lnTo>
                <a:lnTo>
                  <a:pt x="43" y="240"/>
                </a:lnTo>
                <a:lnTo>
                  <a:pt x="43" y="240"/>
                </a:ln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66" y="240"/>
                </a:lnTo>
                <a:lnTo>
                  <a:pt x="566" y="240"/>
                </a:lnTo>
                <a:lnTo>
                  <a:pt x="566" y="240"/>
                </a:ln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11" y="282"/>
                </a:lnTo>
                <a:lnTo>
                  <a:pt x="311" y="282"/>
                </a:lnTo>
                <a:lnTo>
                  <a:pt x="311" y="282"/>
                </a:ln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lnTo>
                  <a:pt x="290" y="282"/>
                </a:lnTo>
                <a:lnTo>
                  <a:pt x="290" y="282"/>
                </a:lnTo>
                <a:lnTo>
                  <a:pt x="290" y="282"/>
                </a:lnTo>
                <a:cubicBezTo>
                  <a:pt x="15" y="169"/>
                  <a:pt x="15" y="169"/>
                  <a:pt x="15" y="169"/>
                </a:cubicBezTo>
                <a:lnTo>
                  <a:pt x="15" y="169"/>
                </a:ln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lnTo>
                  <a:pt x="15" y="120"/>
                </a:lnTo>
                <a:cubicBezTo>
                  <a:pt x="290" y="7"/>
                  <a:pt x="290" y="7"/>
                  <a:pt x="290" y="7"/>
                </a:cubicBezTo>
                <a:lnTo>
                  <a:pt x="290" y="7"/>
                </a:lnTo>
                <a:lnTo>
                  <a:pt x="290" y="7"/>
                </a:lnTo>
                <a:lnTo>
                  <a:pt x="290" y="7"/>
                </a:ln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lnTo>
                  <a:pt x="311" y="7"/>
                </a:lnTo>
                <a:lnTo>
                  <a:pt x="311" y="7"/>
                </a:lnTo>
                <a:lnTo>
                  <a:pt x="311" y="7"/>
                </a:lnTo>
                <a:cubicBezTo>
                  <a:pt x="587" y="120"/>
                  <a:pt x="587" y="120"/>
                  <a:pt x="587" y="120"/>
                </a:cubicBezTo>
                <a:lnTo>
                  <a:pt x="587" y="120"/>
                </a:ln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lnTo>
                  <a:pt x="43" y="360"/>
                </a:lnTo>
                <a:lnTo>
                  <a:pt x="43" y="360"/>
                </a:lnTo>
                <a:lnTo>
                  <a:pt x="43" y="360"/>
                </a:ln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66" y="360"/>
                </a:lnTo>
                <a:lnTo>
                  <a:pt x="566" y="360"/>
                </a:lnTo>
                <a:lnTo>
                  <a:pt x="566" y="360"/>
                </a:ln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lnTo>
                  <a:pt x="587" y="417"/>
                </a:lnTo>
                <a:cubicBezTo>
                  <a:pt x="311" y="530"/>
                  <a:pt x="311" y="530"/>
                  <a:pt x="311" y="530"/>
                </a:cubicBezTo>
                <a:lnTo>
                  <a:pt x="311" y="530"/>
                </a:lnTo>
                <a:lnTo>
                  <a:pt x="311" y="530"/>
                </a:lnTo>
                <a:lnTo>
                  <a:pt x="311" y="530"/>
                </a:ln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lnTo>
                  <a:pt x="290" y="530"/>
                </a:lnTo>
                <a:lnTo>
                  <a:pt x="290" y="530"/>
                </a:lnTo>
                <a:lnTo>
                  <a:pt x="290" y="530"/>
                </a:lnTo>
                <a:cubicBezTo>
                  <a:pt x="15" y="417"/>
                  <a:pt x="15" y="417"/>
                  <a:pt x="15" y="417"/>
                </a:cubicBezTo>
                <a:lnTo>
                  <a:pt x="15" y="417"/>
                </a:ln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598"/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418A324D-2868-42DF-9132-557146D67092}"/>
              </a:ext>
            </a:extLst>
          </p:cNvPr>
          <p:cNvSpPr txBox="1"/>
          <p:nvPr/>
        </p:nvSpPr>
        <p:spPr>
          <a:xfrm>
            <a:off x="1408963" y="4298866"/>
            <a:ext cx="2406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Hva</a:t>
            </a:r>
            <a:r>
              <a:rPr lang="en-US" sz="4400" b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er </a:t>
            </a:r>
            <a:r>
              <a:rPr lang="en-US" sz="4400" b="1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en</a:t>
            </a:r>
            <a:endParaRPr lang="en-US" sz="4400" b="1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7" name="Freeform 89">
            <a:extLst>
              <a:ext uri="{FF2B5EF4-FFF2-40B4-BE49-F238E27FC236}">
                <a16:creationId xmlns:a16="http://schemas.microsoft.com/office/drawing/2014/main" id="{FC78C4AD-5157-4990-90D1-A2440EEB2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17226" y="3436813"/>
            <a:ext cx="936000" cy="651130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598"/>
          </a:p>
        </p:txBody>
      </p:sp>
      <p:grpSp>
        <p:nvGrpSpPr>
          <p:cNvPr id="21" name="Group 286">
            <a:extLst>
              <a:ext uri="{FF2B5EF4-FFF2-40B4-BE49-F238E27FC236}">
                <a16:creationId xmlns:a16="http://schemas.microsoft.com/office/drawing/2014/main" id="{E639431C-5BBA-4CD7-A647-2DA75A65EAF9}"/>
              </a:ext>
            </a:extLst>
          </p:cNvPr>
          <p:cNvGrpSpPr>
            <a:grpSpLocks noChangeAspect="1"/>
          </p:cNvGrpSpPr>
          <p:nvPr/>
        </p:nvGrpSpPr>
        <p:grpSpPr>
          <a:xfrm>
            <a:off x="15345447" y="9472495"/>
            <a:ext cx="936000" cy="936000"/>
            <a:chOff x="7989888" y="2541588"/>
            <a:chExt cx="296863" cy="296863"/>
          </a:xfrm>
          <a:solidFill>
            <a:schemeClr val="bg1"/>
          </a:solidFill>
        </p:grpSpPr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A56FD8A5-86F5-403E-9622-665993B5FE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9888" y="2541588"/>
              <a:ext cx="296863" cy="296863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58"/>
                </a:cxn>
                <a:cxn ang="0">
                  <a:pos x="58" y="116"/>
                </a:cxn>
                <a:cxn ang="0">
                  <a:pos x="116" y="58"/>
                </a:cxn>
                <a:cxn ang="0">
                  <a:pos x="58" y="0"/>
                </a:cxn>
                <a:cxn ang="0">
                  <a:pos x="58" y="109"/>
                </a:cxn>
                <a:cxn ang="0">
                  <a:pos x="7" y="58"/>
                </a:cxn>
                <a:cxn ang="0">
                  <a:pos x="58" y="7"/>
                </a:cxn>
                <a:cxn ang="0">
                  <a:pos x="109" y="58"/>
                </a:cxn>
                <a:cxn ang="0">
                  <a:pos x="58" y="109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9"/>
                  </a:moveTo>
                  <a:cubicBezTo>
                    <a:pt x="30" y="109"/>
                    <a:pt x="7" y="86"/>
                    <a:pt x="7" y="58"/>
                  </a:cubicBezTo>
                  <a:cubicBezTo>
                    <a:pt x="7" y="30"/>
                    <a:pt x="30" y="7"/>
                    <a:pt x="58" y="7"/>
                  </a:cubicBezTo>
                  <a:cubicBezTo>
                    <a:pt x="86" y="7"/>
                    <a:pt x="109" y="30"/>
                    <a:pt x="109" y="58"/>
                  </a:cubicBezTo>
                  <a:cubicBezTo>
                    <a:pt x="109" y="86"/>
                    <a:pt x="86" y="109"/>
                    <a:pt x="58" y="1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9598"/>
            </a:p>
          </p:txBody>
        </p:sp>
        <p:sp>
          <p:nvSpPr>
            <p:cNvPr id="31" name="Oval 84">
              <a:extLst>
                <a:ext uri="{FF2B5EF4-FFF2-40B4-BE49-F238E27FC236}">
                  <a16:creationId xmlns:a16="http://schemas.microsoft.com/office/drawing/2014/main" id="{3A1D8EC1-DCE2-42E9-8EAE-216DC241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963" y="2616200"/>
              <a:ext cx="38100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9598"/>
            </a:p>
          </p:txBody>
        </p:sp>
        <p:sp>
          <p:nvSpPr>
            <p:cNvPr id="32" name="Oval 85">
              <a:extLst>
                <a:ext uri="{FF2B5EF4-FFF2-40B4-BE49-F238E27FC236}">
                  <a16:creationId xmlns:a16="http://schemas.microsoft.com/office/drawing/2014/main" id="{E6DFDD68-12BC-429A-9154-6A285787C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575" y="2616200"/>
              <a:ext cx="38100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9598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0E1C1182-F08B-420C-B7CC-62C889DD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625" y="2708275"/>
              <a:ext cx="179388" cy="74613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35" y="29"/>
                </a:cxn>
                <a:cxn ang="0">
                  <a:pos x="66" y="12"/>
                </a:cxn>
                <a:cxn ang="0">
                  <a:pos x="70" y="0"/>
                </a:cxn>
                <a:cxn ang="0">
                  <a:pos x="0" y="0"/>
                </a:cxn>
                <a:cxn ang="0">
                  <a:pos x="4" y="12"/>
                </a:cxn>
              </a:cxnLst>
              <a:rect l="0" t="0" r="r" b="b"/>
              <a:pathLst>
                <a:path w="70" h="29">
                  <a:moveTo>
                    <a:pt x="4" y="12"/>
                  </a:moveTo>
                  <a:cubicBezTo>
                    <a:pt x="10" y="22"/>
                    <a:pt x="22" y="29"/>
                    <a:pt x="35" y="29"/>
                  </a:cubicBezTo>
                  <a:cubicBezTo>
                    <a:pt x="48" y="29"/>
                    <a:pt x="59" y="22"/>
                    <a:pt x="66" y="12"/>
                  </a:cubicBezTo>
                  <a:cubicBezTo>
                    <a:pt x="68" y="8"/>
                    <a:pt x="69" y="4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2" y="8"/>
                    <a:pt x="4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9598"/>
            </a:p>
          </p:txBody>
        </p: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01F80F4E-E2BE-46C3-8875-A50BB236A809}"/>
              </a:ext>
            </a:extLst>
          </p:cNvPr>
          <p:cNvSpPr txBox="1"/>
          <p:nvPr/>
        </p:nvSpPr>
        <p:spPr>
          <a:xfrm>
            <a:off x="1408963" y="8372104"/>
            <a:ext cx="907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/>
              <a:t>Employee</a:t>
            </a:r>
            <a:r>
              <a:rPr lang="nb-NO"/>
              <a:t> </a:t>
            </a:r>
            <a:r>
              <a:rPr lang="nb-NO" err="1"/>
              <a:t>Experience</a:t>
            </a:r>
            <a:r>
              <a:rPr lang="nb-NO"/>
              <a:t> Platform (EXP)</a:t>
            </a:r>
          </a:p>
        </p:txBody>
      </p:sp>
      <p:sp>
        <p:nvSpPr>
          <p:cNvPr id="35" name="TekstSylinder 34">
            <a:extLst>
              <a:ext uri="{FF2B5EF4-FFF2-40B4-BE49-F238E27FC236}">
                <a16:creationId xmlns:a16="http://schemas.microsoft.com/office/drawing/2014/main" id="{7C27AA4D-077F-4570-8B35-E2F1054B161D}"/>
              </a:ext>
            </a:extLst>
          </p:cNvPr>
          <p:cNvSpPr txBox="1"/>
          <p:nvPr/>
        </p:nvSpPr>
        <p:spPr>
          <a:xfrm>
            <a:off x="498764" y="12444153"/>
            <a:ext cx="2236123" cy="121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14DA543-4578-4DAB-91FC-2A84645C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8" y="12915019"/>
            <a:ext cx="2329897" cy="2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rism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A9C1BF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ova Consulting Group powerpointmal" id="{CFC801DF-4694-4002-B47E-7A8854AC1F82}" vid="{3ED40D4F-AFA5-48B2-8EB8-174A94DBC6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0293ED9FB004B933753303F4D88F9" ma:contentTypeVersion="13" ma:contentTypeDescription="Create a new document." ma:contentTypeScope="" ma:versionID="5efd955c86ad36be02739b42726bfa13">
  <xsd:schema xmlns:xsd="http://www.w3.org/2001/XMLSchema" xmlns:xs="http://www.w3.org/2001/XMLSchema" xmlns:p="http://schemas.microsoft.com/office/2006/metadata/properties" xmlns:ns2="91d7154b-7e6a-4c1b-abee-189a3ac87c34" xmlns:ns3="23985c9f-2c2f-4ba9-89c5-7d8e269068a0" xmlns:ns4="b3858fe8-5c11-487c-8d7c-d845d9800b94" targetNamespace="http://schemas.microsoft.com/office/2006/metadata/properties" ma:root="true" ma:fieldsID="debddf2e8c2f13508f2afdaa61d2af54" ns2:_="" ns3:_="" ns4:_="">
    <xsd:import namespace="91d7154b-7e6a-4c1b-abee-189a3ac87c34"/>
    <xsd:import namespace="23985c9f-2c2f-4ba9-89c5-7d8e269068a0"/>
    <xsd:import namespace="b3858fe8-5c11-487c-8d7c-d845d9800b94"/>
    <xsd:element name="properties">
      <xsd:complexType>
        <xsd:sequence>
          <xsd:element name="documentManagement">
            <xsd:complexType>
              <xsd:all>
                <xsd:element ref="ns2:ff2d1cf6ce5c475ab9a45d85cc8e73d7" minOccurs="0"/>
                <xsd:element ref="ns2:TaxCatchAll" minOccurs="0"/>
                <xsd:element ref="ns2:pa1c5860949740edb5811cc4e1c6e161" minOccurs="0"/>
                <xsd:element ref="ns3:MediaServiceMetadata" minOccurs="0"/>
                <xsd:element ref="ns3:MediaServiceFastMetadata" minOccurs="0"/>
                <xsd:element ref="ns2:PTViktig" minOccurs="0"/>
                <xsd:element ref="ns3:_Flow_SignoffStatu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d7154b-7e6a-4c1b-abee-189a3ac87c34" elementFormDefault="qualified">
    <xsd:import namespace="http://schemas.microsoft.com/office/2006/documentManagement/types"/>
    <xsd:import namespace="http://schemas.microsoft.com/office/infopath/2007/PartnerControls"/>
    <xsd:element name="ff2d1cf6ce5c475ab9a45d85cc8e73d7" ma:index="9" nillable="true" ma:taxonomy="true" ma:internalName="ff2d1cf6ce5c475ab9a45d85cc8e73d7" ma:taxonomyFieldName="PointTakenDokumenttype" ma:displayName="Dokumenttype" ma:readOnly="false" ma:default="30;#Mal|ce8199c2-536e-444d-bc30-eaeb99000ad3" ma:fieldId="{ff2d1cf6-ce5c-475a-b9a4-5d85cc8e73d7}" ma:sspId="4b1736fe-34af-4c98-8d7a-f809b7a7f3bf" ma:termSetId="a11f2992-fddd-4bb7-ac49-da58d0d46f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1db1b19-223d-42ea-8358-1f7987ef7841}" ma:internalName="TaxCatchAll" ma:showField="CatchAllData" ma:web="b3858fe8-5c11-487c-8d7c-d845d9800b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a1c5860949740edb5811cc4e1c6e161" ma:index="12" nillable="true" ma:taxonomy="true" ma:internalName="pa1c5860949740edb5811cc4e1c6e161" ma:taxonomyFieldName="PointTakenTema" ma:displayName="Tema" ma:readOnly="false" ma:default="31;#Malverk|f20415cd-960d-46fe-8afe-d708df9946d5" ma:fieldId="{9a1c5860-9497-40ed-b581-1cc4e1c6e161}" ma:sspId="4b1736fe-34af-4c98-8d7a-f809b7a7f3bf" ma:termSetId="0e1d73a6-d2c8-4556-9bef-ba26a2b075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TViktig" ma:index="15" nillable="true" ma:displayName="Viktig" ma:default="0" ma:internalName="PTViktig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85c9f-2c2f-4ba9-89c5-7d8e269068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58fe8-5c11-487c-8d7c-d845d9800b9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1c5860949740edb5811cc4e1c6e161 xmlns="91d7154b-7e6a-4c1b-abee-189a3ac87c3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Malverk</TermName>
          <TermId xmlns="http://schemas.microsoft.com/office/infopath/2007/PartnerControls">f20415cd-960d-46fe-8afe-d708df9946d5</TermId>
        </TermInfo>
      </Terms>
    </pa1c5860949740edb5811cc4e1c6e161>
    <ff2d1cf6ce5c475ab9a45d85cc8e73d7 xmlns="91d7154b-7e6a-4c1b-abee-189a3ac87c3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Mal</TermName>
          <TermId xmlns="http://schemas.microsoft.com/office/infopath/2007/PartnerControls">ce8199c2-536e-444d-bc30-eaeb99000ad3</TermId>
        </TermInfo>
      </Terms>
    </ff2d1cf6ce5c475ab9a45d85cc8e73d7>
    <TaxCatchAll xmlns="91d7154b-7e6a-4c1b-abee-189a3ac87c34">
      <Value>31</Value>
      <Value>30</Value>
    </TaxCatchAll>
    <PTViktig xmlns="91d7154b-7e6a-4c1b-abee-189a3ac87c34">false</PTViktig>
    <_Flow_SignoffStatus xmlns="23985c9f-2c2f-4ba9-89c5-7d8e269068a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20C2A0-C082-4CF7-AE95-8C0E0D492D09}">
  <ds:schemaRefs>
    <ds:schemaRef ds:uri="23985c9f-2c2f-4ba9-89c5-7d8e269068a0"/>
    <ds:schemaRef ds:uri="91d7154b-7e6a-4c1b-abee-189a3ac87c34"/>
    <ds:schemaRef ds:uri="b3858fe8-5c11-487c-8d7c-d845d9800b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D5D49A-233A-46AE-ACD8-002C3A90AAB8}">
  <ds:schemaRefs>
    <ds:schemaRef ds:uri="0ea49575-ce3a-4f67-9373-a4d8a821dca9"/>
    <ds:schemaRef ds:uri="23985c9f-2c2f-4ba9-89c5-7d8e269068a0"/>
    <ds:schemaRef ds:uri="8625f21f-0aef-470f-9752-70baa7a90897"/>
    <ds:schemaRef ds:uri="91d7154b-7e6a-4c1b-abee-189a3ac87c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22930A-D7B5-4C03-958A-F47EA3C815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2597</Words>
  <Application>Microsoft Office PowerPoint</Application>
  <PresentationFormat>Egendefinert</PresentationFormat>
  <Paragraphs>345</Paragraphs>
  <Slides>40</Slides>
  <Notes>33</Notes>
  <HiddenSlides>0</HiddenSlides>
  <MMClips>0</MMClips>
  <ScaleCrop>false</ScaleCrop>
  <HeadingPairs>
    <vt:vector size="6" baseType="variant">
      <vt:variant>
        <vt:lpstr>Brukte skrifter</vt:lpstr>
      </vt:variant>
      <vt:variant>
        <vt:i4>12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40</vt:i4>
      </vt:variant>
    </vt:vector>
  </HeadingPairs>
  <TitlesOfParts>
    <vt:vector size="53" baseType="lpstr">
      <vt:lpstr>Arial</vt:lpstr>
      <vt:lpstr>Calibri</vt:lpstr>
      <vt:lpstr>Calibri Light</vt:lpstr>
      <vt:lpstr>Gill Sans</vt:lpstr>
      <vt:lpstr>inherit</vt:lpstr>
      <vt:lpstr>Lato Light</vt:lpstr>
      <vt:lpstr>Montserrat</vt:lpstr>
      <vt:lpstr>Montserrat Hairline</vt:lpstr>
      <vt:lpstr>Montserrat Light</vt:lpstr>
      <vt:lpstr>Montserrat Semi</vt:lpstr>
      <vt:lpstr>Segoe UI</vt:lpstr>
      <vt:lpstr>ubuntu-normal</vt:lpstr>
      <vt:lpstr>Default Theme</vt:lpstr>
      <vt:lpstr>PowerPoint-presentasjon</vt:lpstr>
      <vt:lpstr>Spørsmål underveis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Consulting Group hovedmal</dc:title>
  <dc:subject>Awesome PPT</dc:subject>
  <dc:creator>Kjetil Manheim</dc:creator>
  <cp:keywords/>
  <dc:description>Awesome PPT</dc:description>
  <cp:lastModifiedBy>Eli Habbestad Schei</cp:lastModifiedBy>
  <cp:revision>1</cp:revision>
  <dcterms:created xsi:type="dcterms:W3CDTF">2014-11-12T21:47:38Z</dcterms:created>
  <dcterms:modified xsi:type="dcterms:W3CDTF">2022-05-20T06:56:35Z</dcterms:modified>
  <cp:category>Mal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0x0101009200293ED9FB004B933753303F4D88F9</vt:lpwstr>
  </property>
  <property fmtid="{D5CDD505-2E9C-101B-9397-08002B2CF9AE}" pid="3" name="Order">
    <vt:r8>8600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